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7"/>
  </p:notesMasterIdLst>
  <p:sldIdLst>
    <p:sldId id="307" r:id="rId6"/>
    <p:sldId id="395" r:id="rId7"/>
    <p:sldId id="392" r:id="rId8"/>
    <p:sldId id="397" r:id="rId9"/>
    <p:sldId id="398" r:id="rId10"/>
    <p:sldId id="400" r:id="rId11"/>
    <p:sldId id="401" r:id="rId12"/>
    <p:sldId id="402" r:id="rId13"/>
    <p:sldId id="403" r:id="rId14"/>
    <p:sldId id="404" r:id="rId15"/>
    <p:sldId id="405"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26B8"/>
    <a:srgbClr val="F03455"/>
    <a:srgbClr val="3C1053"/>
    <a:srgbClr val="F4364C"/>
    <a:srgbClr val="C8C9C7"/>
    <a:srgbClr val="3C0E52"/>
    <a:srgbClr val="0DC9FD"/>
    <a:srgbClr val="1EBCAC"/>
    <a:srgbClr val="FF7F2E"/>
    <a:srgbClr val="FF7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6D80-91E7-7946-B1EE-65F412C701AD}" v="2" dt="2023-04-11T22:03:53.480"/>
    <p1510:client id="{AC4DA7E6-C92C-DA31-06EA-C6E2611E2BB9}" v="4" dt="2023-04-19T16:15:09.212"/>
    <p1510:client id="{FE2EF813-4673-2348-9C95-17D4989F9947}" v="5" dt="2023-04-11T00:10:59.126"/>
  </p1510:revLst>
</p1510:revInfo>
</file>

<file path=ppt/tableStyles.xml><?xml version="1.0" encoding="utf-8"?>
<a:tblStyleLst xmlns:a="http://schemas.openxmlformats.org/drawingml/2006/main" def="{5C22544A-7EE6-4342-B048-85BDC9FD1C3A}">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7"/>
  </p:normalViewPr>
  <p:slideViewPr>
    <p:cSldViewPr snapToGrid="0">
      <p:cViewPr varScale="1">
        <p:scale>
          <a:sx n="67" d="100"/>
          <a:sy n="67" d="100"/>
        </p:scale>
        <p:origin x="756"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6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icio Alberto Gutierrez Zuñiga" userId="S::mauricio.gutierrez@axity.com::85290940-e146-4b74-828a-8c09243d6f0f" providerId="AD" clId="Web-{F39AC0C5-B16E-DFEA-FDBA-68CAB5E342F6}"/>
    <pc:docChg chg="addSld modSld">
      <pc:chgData name="Mauricio Alberto Gutierrez Zuñiga" userId="S::mauricio.gutierrez@axity.com::85290940-e146-4b74-828a-8c09243d6f0f" providerId="AD" clId="Web-{F39AC0C5-B16E-DFEA-FDBA-68CAB5E342F6}" dt="2023-04-04T13:30:00.274" v="2"/>
      <pc:docMkLst>
        <pc:docMk/>
      </pc:docMkLst>
      <pc:sldChg chg="delSp new">
        <pc:chgData name="Mauricio Alberto Gutierrez Zuñiga" userId="S::mauricio.gutierrez@axity.com::85290940-e146-4b74-828a-8c09243d6f0f" providerId="AD" clId="Web-{F39AC0C5-B16E-DFEA-FDBA-68CAB5E342F6}" dt="2023-04-04T13:30:00.274" v="2"/>
        <pc:sldMkLst>
          <pc:docMk/>
          <pc:sldMk cId="1878422943" sldId="280"/>
        </pc:sldMkLst>
        <pc:spChg chg="del">
          <ac:chgData name="Mauricio Alberto Gutierrez Zuñiga" userId="S::mauricio.gutierrez@axity.com::85290940-e146-4b74-828a-8c09243d6f0f" providerId="AD" clId="Web-{F39AC0C5-B16E-DFEA-FDBA-68CAB5E342F6}" dt="2023-04-04T13:29:48.305" v="1"/>
          <ac:spMkLst>
            <pc:docMk/>
            <pc:sldMk cId="1878422943" sldId="280"/>
            <ac:spMk id="2" creationId="{35E9657D-D0BE-97D6-6E10-F9BF3D020CC2}"/>
          </ac:spMkLst>
        </pc:spChg>
        <pc:spChg chg="del">
          <ac:chgData name="Mauricio Alberto Gutierrez Zuñiga" userId="S::mauricio.gutierrez@axity.com::85290940-e146-4b74-828a-8c09243d6f0f" providerId="AD" clId="Web-{F39AC0C5-B16E-DFEA-FDBA-68CAB5E342F6}" dt="2023-04-04T13:30:00.274" v="2"/>
          <ac:spMkLst>
            <pc:docMk/>
            <pc:sldMk cId="1878422943" sldId="280"/>
            <ac:spMk id="3" creationId="{902C3CCA-BA74-CB1D-A973-D1705DAA4407}"/>
          </ac:spMkLst>
        </pc:spChg>
      </pc:sldChg>
    </pc:docChg>
  </pc:docChgLst>
  <pc:docChgLst>
    <pc:chgData name="Reyes De Luna, Sonia Aide" userId="faafa5f2-6287-4c40-946a-bbd8ed93709c" providerId="ADAL" clId="{FE2EF813-4673-2348-9C95-17D4989F9947}"/>
    <pc:docChg chg="undo custSel addSld delSld modSld sldOrd modMainMaster">
      <pc:chgData name="Reyes De Luna, Sonia Aide" userId="faafa5f2-6287-4c40-946a-bbd8ed93709c" providerId="ADAL" clId="{FE2EF813-4673-2348-9C95-17D4989F9947}" dt="2023-04-11T00:16:22.124" v="1349" actId="1076"/>
      <pc:docMkLst>
        <pc:docMk/>
      </pc:docMkLst>
      <pc:sldChg chg="addSp delSp modSp mod ord">
        <pc:chgData name="Reyes De Luna, Sonia Aide" userId="faafa5f2-6287-4c40-946a-bbd8ed93709c" providerId="ADAL" clId="{FE2EF813-4673-2348-9C95-17D4989F9947}" dt="2023-04-04T15:08:20.623" v="300"/>
        <pc:sldMkLst>
          <pc:docMk/>
          <pc:sldMk cId="3083780196" sldId="256"/>
        </pc:sldMkLst>
        <pc:spChg chg="add del mod">
          <ac:chgData name="Reyes De Luna, Sonia Aide" userId="faafa5f2-6287-4c40-946a-bbd8ed93709c" providerId="ADAL" clId="{FE2EF813-4673-2348-9C95-17D4989F9947}" dt="2023-04-04T15:08:20.623" v="300"/>
          <ac:spMkLst>
            <pc:docMk/>
            <pc:sldMk cId="3083780196" sldId="256"/>
            <ac:spMk id="2" creationId="{7ACF905F-AF23-81CE-CAF0-503688175E18}"/>
          </ac:spMkLst>
        </pc:spChg>
      </pc:sldChg>
      <pc:sldChg chg="addSp delSp modSp mod ord">
        <pc:chgData name="Reyes De Luna, Sonia Aide" userId="faafa5f2-6287-4c40-946a-bbd8ed93709c" providerId="ADAL" clId="{FE2EF813-4673-2348-9C95-17D4989F9947}" dt="2023-04-04T16:00:11.379" v="1080" actId="1076"/>
        <pc:sldMkLst>
          <pc:docMk/>
          <pc:sldMk cId="109381689" sldId="257"/>
        </pc:sldMkLst>
        <pc:spChg chg="mod">
          <ac:chgData name="Reyes De Luna, Sonia Aide" userId="faafa5f2-6287-4c40-946a-bbd8ed93709c" providerId="ADAL" clId="{FE2EF813-4673-2348-9C95-17D4989F9947}" dt="2023-04-04T15:59:51.861" v="1072" actId="207"/>
          <ac:spMkLst>
            <pc:docMk/>
            <pc:sldMk cId="109381689" sldId="257"/>
            <ac:spMk id="7" creationId="{5BEB332C-16C9-B7B8-E152-E58542C238A0}"/>
          </ac:spMkLst>
        </pc:spChg>
        <pc:spChg chg="mod">
          <ac:chgData name="Reyes De Luna, Sonia Aide" userId="faafa5f2-6287-4c40-946a-bbd8ed93709c" providerId="ADAL" clId="{FE2EF813-4673-2348-9C95-17D4989F9947}" dt="2023-04-04T15:59:47.559" v="1071" actId="108"/>
          <ac:spMkLst>
            <pc:docMk/>
            <pc:sldMk cId="109381689" sldId="257"/>
            <ac:spMk id="8" creationId="{B0691B42-2482-7C5E-B58E-7A160D8B888A}"/>
          </ac:spMkLst>
        </pc:spChg>
        <pc:spChg chg="mod">
          <ac:chgData name="Reyes De Luna, Sonia Aide" userId="faafa5f2-6287-4c40-946a-bbd8ed93709c" providerId="ADAL" clId="{FE2EF813-4673-2348-9C95-17D4989F9947}" dt="2023-04-04T16:00:06.725" v="1079" actId="207"/>
          <ac:spMkLst>
            <pc:docMk/>
            <pc:sldMk cId="109381689" sldId="257"/>
            <ac:spMk id="10" creationId="{8E959BD2-2468-17E5-7BFF-49E1BF3FF4BD}"/>
          </ac:spMkLst>
        </pc:spChg>
        <pc:spChg chg="mod">
          <ac:chgData name="Reyes De Luna, Sonia Aide" userId="faafa5f2-6287-4c40-946a-bbd8ed93709c" providerId="ADAL" clId="{FE2EF813-4673-2348-9C95-17D4989F9947}" dt="2023-04-04T16:00:11.379" v="1080" actId="1076"/>
          <ac:spMkLst>
            <pc:docMk/>
            <pc:sldMk cId="109381689" sldId="257"/>
            <ac:spMk id="12" creationId="{DC3BD6D3-F868-8CDF-0E0E-58C1DDCD526F}"/>
          </ac:spMkLst>
        </pc:spChg>
        <pc:picChg chg="add mod">
          <ac:chgData name="Reyes De Luna, Sonia Aide" userId="faafa5f2-6287-4c40-946a-bbd8ed93709c" providerId="ADAL" clId="{FE2EF813-4673-2348-9C95-17D4989F9947}" dt="2023-04-04T16:00:02.415" v="1078" actId="1076"/>
          <ac:picMkLst>
            <pc:docMk/>
            <pc:sldMk cId="109381689" sldId="257"/>
            <ac:picMk id="2" creationId="{33C6271E-D938-CCBB-A112-08346BC3B365}"/>
          </ac:picMkLst>
        </pc:picChg>
        <pc:picChg chg="del">
          <ac:chgData name="Reyes De Luna, Sonia Aide" userId="faafa5f2-6287-4c40-946a-bbd8ed93709c" providerId="ADAL" clId="{FE2EF813-4673-2348-9C95-17D4989F9947}" dt="2023-04-04T15:59:44.091" v="1070" actId="478"/>
          <ac:picMkLst>
            <pc:docMk/>
            <pc:sldMk cId="109381689" sldId="257"/>
            <ac:picMk id="9" creationId="{4D41D333-3A7B-3CDC-D182-3934B62E0B9D}"/>
          </ac:picMkLst>
        </pc:picChg>
      </pc:sldChg>
      <pc:sldChg chg="del">
        <pc:chgData name="Reyes De Luna, Sonia Aide" userId="faafa5f2-6287-4c40-946a-bbd8ed93709c" providerId="ADAL" clId="{FE2EF813-4673-2348-9C95-17D4989F9947}" dt="2023-04-04T14:34:03.614" v="31" actId="2696"/>
        <pc:sldMkLst>
          <pc:docMk/>
          <pc:sldMk cId="384621904" sldId="258"/>
        </pc:sldMkLst>
      </pc:sldChg>
      <pc:sldChg chg="del">
        <pc:chgData name="Reyes De Luna, Sonia Aide" userId="faafa5f2-6287-4c40-946a-bbd8ed93709c" providerId="ADAL" clId="{FE2EF813-4673-2348-9C95-17D4989F9947}" dt="2023-04-04T14:34:23.365" v="63" actId="2696"/>
        <pc:sldMkLst>
          <pc:docMk/>
          <pc:sldMk cId="3472453280" sldId="259"/>
        </pc:sldMkLst>
      </pc:sldChg>
      <pc:sldChg chg="modSp mod">
        <pc:chgData name="Reyes De Luna, Sonia Aide" userId="faafa5f2-6287-4c40-946a-bbd8ed93709c" providerId="ADAL" clId="{FE2EF813-4673-2348-9C95-17D4989F9947}" dt="2023-04-04T14:35:11.254" v="67" actId="255"/>
        <pc:sldMkLst>
          <pc:docMk/>
          <pc:sldMk cId="2427071954" sldId="260"/>
        </pc:sldMkLst>
        <pc:spChg chg="mod">
          <ac:chgData name="Reyes De Luna, Sonia Aide" userId="faafa5f2-6287-4c40-946a-bbd8ed93709c" providerId="ADAL" clId="{FE2EF813-4673-2348-9C95-17D4989F9947}" dt="2023-04-04T14:35:11.254" v="67" actId="255"/>
          <ac:spMkLst>
            <pc:docMk/>
            <pc:sldMk cId="2427071954" sldId="260"/>
            <ac:spMk id="25" creationId="{4F2FF75A-7658-324C-2300-0A6B957C7D53}"/>
          </ac:spMkLst>
        </pc:spChg>
      </pc:sldChg>
      <pc:sldChg chg="addSp delSp modSp mod modClrScheme chgLayout">
        <pc:chgData name="Reyes De Luna, Sonia Aide" userId="faafa5f2-6287-4c40-946a-bbd8ed93709c" providerId="ADAL" clId="{FE2EF813-4673-2348-9C95-17D4989F9947}" dt="2023-04-04T15:36:50.429" v="555" actId="478"/>
        <pc:sldMkLst>
          <pc:docMk/>
          <pc:sldMk cId="2089098980" sldId="262"/>
        </pc:sldMkLst>
        <pc:spChg chg="add del mod ord">
          <ac:chgData name="Reyes De Luna, Sonia Aide" userId="faafa5f2-6287-4c40-946a-bbd8ed93709c" providerId="ADAL" clId="{FE2EF813-4673-2348-9C95-17D4989F9947}" dt="2023-04-04T15:36:43.183" v="550" actId="700"/>
          <ac:spMkLst>
            <pc:docMk/>
            <pc:sldMk cId="2089098980" sldId="262"/>
            <ac:spMk id="2" creationId="{C97EBE90-B341-3CC9-3F8B-9FC82F59A69F}"/>
          </ac:spMkLst>
        </pc:spChg>
        <pc:spChg chg="add del mod">
          <ac:chgData name="Reyes De Luna, Sonia Aide" userId="faafa5f2-6287-4c40-946a-bbd8ed93709c" providerId="ADAL" clId="{FE2EF813-4673-2348-9C95-17D4989F9947}" dt="2023-04-04T15:36:50.429" v="555" actId="478"/>
          <ac:spMkLst>
            <pc:docMk/>
            <pc:sldMk cId="2089098980" sldId="262"/>
            <ac:spMk id="3" creationId="{3B1110C1-9D19-57DC-FE59-D460B5404AF7}"/>
          </ac:spMkLst>
        </pc:spChg>
        <pc:spChg chg="mod ord">
          <ac:chgData name="Reyes De Luna, Sonia Aide" userId="faafa5f2-6287-4c40-946a-bbd8ed93709c" providerId="ADAL" clId="{FE2EF813-4673-2348-9C95-17D4989F9947}" dt="2023-04-04T15:36:43.183" v="550" actId="700"/>
          <ac:spMkLst>
            <pc:docMk/>
            <pc:sldMk cId="2089098980" sldId="262"/>
            <ac:spMk id="6" creationId="{875FF12D-19D4-40BC-431C-38098DFD2CA3}"/>
          </ac:spMkLst>
        </pc:spChg>
        <pc:spChg chg="mod">
          <ac:chgData name="Reyes De Luna, Sonia Aide" userId="faafa5f2-6287-4c40-946a-bbd8ed93709c" providerId="ADAL" clId="{FE2EF813-4673-2348-9C95-17D4989F9947}" dt="2023-04-04T15:07:14.085" v="292" actId="255"/>
          <ac:spMkLst>
            <pc:docMk/>
            <pc:sldMk cId="2089098980" sldId="262"/>
            <ac:spMk id="7" creationId="{DE95E17C-90EB-39B8-FA5D-775D3602D316}"/>
          </ac:spMkLst>
        </pc:spChg>
        <pc:spChg chg="mod">
          <ac:chgData name="Reyes De Luna, Sonia Aide" userId="faafa5f2-6287-4c40-946a-bbd8ed93709c" providerId="ADAL" clId="{FE2EF813-4673-2348-9C95-17D4989F9947}" dt="2023-04-04T15:07:35.385" v="296" actId="403"/>
          <ac:spMkLst>
            <pc:docMk/>
            <pc:sldMk cId="2089098980" sldId="262"/>
            <ac:spMk id="13" creationId="{A4B5FEBE-60F7-26D1-0BD5-0C30F8AA6727}"/>
          </ac:spMkLst>
        </pc:spChg>
        <pc:spChg chg="mod">
          <ac:chgData name="Reyes De Luna, Sonia Aide" userId="faafa5f2-6287-4c40-946a-bbd8ed93709c" providerId="ADAL" clId="{FE2EF813-4673-2348-9C95-17D4989F9947}" dt="2023-04-04T15:07:35.385" v="296" actId="403"/>
          <ac:spMkLst>
            <pc:docMk/>
            <pc:sldMk cId="2089098980" sldId="262"/>
            <ac:spMk id="16" creationId="{9A9655C4-73A2-AA21-5FA8-6ABBF8AEC1DC}"/>
          </ac:spMkLst>
        </pc:spChg>
        <pc:spChg chg="mod">
          <ac:chgData name="Reyes De Luna, Sonia Aide" userId="faafa5f2-6287-4c40-946a-bbd8ed93709c" providerId="ADAL" clId="{FE2EF813-4673-2348-9C95-17D4989F9947}" dt="2023-04-04T15:07:35.385" v="296" actId="403"/>
          <ac:spMkLst>
            <pc:docMk/>
            <pc:sldMk cId="2089098980" sldId="262"/>
            <ac:spMk id="19" creationId="{C3B874CF-5883-85AA-B332-C592416204AE}"/>
          </ac:spMkLst>
        </pc:spChg>
        <pc:picChg chg="add del mod">
          <ac:chgData name="Reyes De Luna, Sonia Aide" userId="faafa5f2-6287-4c40-946a-bbd8ed93709c" providerId="ADAL" clId="{FE2EF813-4673-2348-9C95-17D4989F9947}" dt="2023-04-04T15:36:46.399" v="553" actId="478"/>
          <ac:picMkLst>
            <pc:docMk/>
            <pc:sldMk cId="2089098980" sldId="262"/>
            <ac:picMk id="4" creationId="{FEE633E4-0184-0900-A096-64E67C937EA6}"/>
          </ac:picMkLst>
        </pc:picChg>
        <pc:picChg chg="add del">
          <ac:chgData name="Reyes De Luna, Sonia Aide" userId="faafa5f2-6287-4c40-946a-bbd8ed93709c" providerId="ADAL" clId="{FE2EF813-4673-2348-9C95-17D4989F9947}" dt="2023-04-04T15:36:44.522" v="552" actId="478"/>
          <ac:picMkLst>
            <pc:docMk/>
            <pc:sldMk cId="2089098980" sldId="262"/>
            <ac:picMk id="5" creationId="{F1B0CFC1-6742-B994-4774-F71527391BEC}"/>
          </ac:picMkLst>
        </pc:picChg>
      </pc:sldChg>
      <pc:sldChg chg="modSp mod">
        <pc:chgData name="Reyes De Luna, Sonia Aide" userId="faafa5f2-6287-4c40-946a-bbd8ed93709c" providerId="ADAL" clId="{FE2EF813-4673-2348-9C95-17D4989F9947}" dt="2023-04-04T15:49:35.685" v="714"/>
        <pc:sldMkLst>
          <pc:docMk/>
          <pc:sldMk cId="3712592850" sldId="263"/>
        </pc:sldMkLst>
        <pc:spChg chg="mod">
          <ac:chgData name="Reyes De Luna, Sonia Aide" userId="faafa5f2-6287-4c40-946a-bbd8ed93709c" providerId="ADAL" clId="{FE2EF813-4673-2348-9C95-17D4989F9947}" dt="2023-04-04T15:06:19.060" v="264" actId="14100"/>
          <ac:spMkLst>
            <pc:docMk/>
            <pc:sldMk cId="3712592850" sldId="263"/>
            <ac:spMk id="8" creationId="{DC09B31C-B1B0-2459-BA60-551B53CFEB44}"/>
          </ac:spMkLst>
        </pc:spChg>
        <pc:graphicFrameChg chg="mod">
          <ac:chgData name="Reyes De Luna, Sonia Aide" userId="faafa5f2-6287-4c40-946a-bbd8ed93709c" providerId="ADAL" clId="{FE2EF813-4673-2348-9C95-17D4989F9947}" dt="2023-04-04T15:49:35.685" v="714"/>
          <ac:graphicFrameMkLst>
            <pc:docMk/>
            <pc:sldMk cId="3712592850" sldId="263"/>
            <ac:graphicFrameMk id="6" creationId="{B324E457-1D83-EFD3-8F5C-ADD9FD2CE13A}"/>
          </ac:graphicFrameMkLst>
        </pc:graphicFrameChg>
      </pc:sldChg>
      <pc:sldChg chg="modSp">
        <pc:chgData name="Reyes De Luna, Sonia Aide" userId="faafa5f2-6287-4c40-946a-bbd8ed93709c" providerId="ADAL" clId="{FE2EF813-4673-2348-9C95-17D4989F9947}" dt="2023-04-04T15:49:52.772" v="715"/>
        <pc:sldMkLst>
          <pc:docMk/>
          <pc:sldMk cId="1042622198" sldId="264"/>
        </pc:sldMkLst>
        <pc:graphicFrameChg chg="mod">
          <ac:chgData name="Reyes De Luna, Sonia Aide" userId="faafa5f2-6287-4c40-946a-bbd8ed93709c" providerId="ADAL" clId="{FE2EF813-4673-2348-9C95-17D4989F9947}" dt="2023-04-04T15:49:52.772" v="715"/>
          <ac:graphicFrameMkLst>
            <pc:docMk/>
            <pc:sldMk cId="1042622198" sldId="264"/>
            <ac:graphicFrameMk id="7" creationId="{174B8FD6-D622-A116-1A37-E111E8BA25B3}"/>
          </ac:graphicFrameMkLst>
        </pc:graphicFrameChg>
      </pc:sldChg>
      <pc:sldChg chg="modSp mod">
        <pc:chgData name="Reyes De Luna, Sonia Aide" userId="faafa5f2-6287-4c40-946a-bbd8ed93709c" providerId="ADAL" clId="{FE2EF813-4673-2348-9C95-17D4989F9947}" dt="2023-04-04T15:50:37.486" v="736" actId="207"/>
        <pc:sldMkLst>
          <pc:docMk/>
          <pc:sldMk cId="2484823885" sldId="265"/>
        </pc:sldMkLst>
        <pc:spChg chg="mod">
          <ac:chgData name="Reyes De Luna, Sonia Aide" userId="faafa5f2-6287-4c40-946a-bbd8ed93709c" providerId="ADAL" clId="{FE2EF813-4673-2348-9C95-17D4989F9947}" dt="2023-04-04T15:50:22.950" v="721" actId="207"/>
          <ac:spMkLst>
            <pc:docMk/>
            <pc:sldMk cId="2484823885" sldId="265"/>
            <ac:spMk id="4" creationId="{260EC49E-F5DC-EF04-491F-316DB8AFD6E6}"/>
          </ac:spMkLst>
        </pc:spChg>
        <pc:spChg chg="mod">
          <ac:chgData name="Reyes De Luna, Sonia Aide" userId="faafa5f2-6287-4c40-946a-bbd8ed93709c" providerId="ADAL" clId="{FE2EF813-4673-2348-9C95-17D4989F9947}" dt="2023-04-04T15:50:11.782" v="719" actId="207"/>
          <ac:spMkLst>
            <pc:docMk/>
            <pc:sldMk cId="2484823885" sldId="265"/>
            <ac:spMk id="5" creationId="{42542DC9-3331-50C7-3989-E048776C8D2B}"/>
          </ac:spMkLst>
        </pc:spChg>
        <pc:spChg chg="mod">
          <ac:chgData name="Reyes De Luna, Sonia Aide" userId="faafa5f2-6287-4c40-946a-bbd8ed93709c" providerId="ADAL" clId="{FE2EF813-4673-2348-9C95-17D4989F9947}" dt="2023-04-04T15:50:37.486" v="736" actId="207"/>
          <ac:spMkLst>
            <pc:docMk/>
            <pc:sldMk cId="2484823885" sldId="265"/>
            <ac:spMk id="6" creationId="{E51DE2D4-F180-53FF-2087-6E417898068C}"/>
          </ac:spMkLst>
        </pc:spChg>
      </pc:sldChg>
      <pc:sldChg chg="modSp mod">
        <pc:chgData name="Reyes De Luna, Sonia Aide" userId="faafa5f2-6287-4c40-946a-bbd8ed93709c" providerId="ADAL" clId="{FE2EF813-4673-2348-9C95-17D4989F9947}" dt="2023-04-04T15:51:22.252" v="739" actId="108"/>
        <pc:sldMkLst>
          <pc:docMk/>
          <pc:sldMk cId="3400348679" sldId="266"/>
        </pc:sldMkLst>
        <pc:spChg chg="mod">
          <ac:chgData name="Reyes De Luna, Sonia Aide" userId="faafa5f2-6287-4c40-946a-bbd8ed93709c" providerId="ADAL" clId="{FE2EF813-4673-2348-9C95-17D4989F9947}" dt="2023-04-04T15:51:11.546" v="737" actId="108"/>
          <ac:spMkLst>
            <pc:docMk/>
            <pc:sldMk cId="3400348679" sldId="266"/>
            <ac:spMk id="3" creationId="{0DE86381-3233-32D7-4054-72FEA85F785B}"/>
          </ac:spMkLst>
        </pc:spChg>
        <pc:spChg chg="mod">
          <ac:chgData name="Reyes De Luna, Sonia Aide" userId="faafa5f2-6287-4c40-946a-bbd8ed93709c" providerId="ADAL" clId="{FE2EF813-4673-2348-9C95-17D4989F9947}" dt="2023-04-04T15:51:16.803" v="738" actId="108"/>
          <ac:spMkLst>
            <pc:docMk/>
            <pc:sldMk cId="3400348679" sldId="266"/>
            <ac:spMk id="4" creationId="{86F11796-9289-6E0D-D96B-6681C4E70FCE}"/>
          </ac:spMkLst>
        </pc:spChg>
        <pc:spChg chg="mod">
          <ac:chgData name="Reyes De Luna, Sonia Aide" userId="faafa5f2-6287-4c40-946a-bbd8ed93709c" providerId="ADAL" clId="{FE2EF813-4673-2348-9C95-17D4989F9947}" dt="2023-04-04T15:51:22.252" v="739" actId="108"/>
          <ac:spMkLst>
            <pc:docMk/>
            <pc:sldMk cId="3400348679" sldId="266"/>
            <ac:spMk id="5" creationId="{146EDA4F-985B-CA72-98E4-B5586CFA123B}"/>
          </ac:spMkLst>
        </pc:spChg>
      </pc:sldChg>
      <pc:sldChg chg="modSp mod">
        <pc:chgData name="Reyes De Luna, Sonia Aide" userId="faafa5f2-6287-4c40-946a-bbd8ed93709c" providerId="ADAL" clId="{FE2EF813-4673-2348-9C95-17D4989F9947}" dt="2023-04-04T15:57:37.747" v="1063" actId="207"/>
        <pc:sldMkLst>
          <pc:docMk/>
          <pc:sldMk cId="3482479898" sldId="267"/>
        </pc:sldMkLst>
        <pc:spChg chg="mod">
          <ac:chgData name="Reyes De Luna, Sonia Aide" userId="faafa5f2-6287-4c40-946a-bbd8ed93709c" providerId="ADAL" clId="{FE2EF813-4673-2348-9C95-17D4989F9947}" dt="2023-04-04T15:57:37.747" v="1063" actId="207"/>
          <ac:spMkLst>
            <pc:docMk/>
            <pc:sldMk cId="3482479898" sldId="267"/>
            <ac:spMk id="32" creationId="{F1834F07-8F48-5096-BB8F-513A02758CFE}"/>
          </ac:spMkLst>
        </pc:spChg>
        <pc:spChg chg="mod">
          <ac:chgData name="Reyes De Luna, Sonia Aide" userId="faafa5f2-6287-4c40-946a-bbd8ed93709c" providerId="ADAL" clId="{FE2EF813-4673-2348-9C95-17D4989F9947}" dt="2023-04-04T15:57:37.506" v="1062" actId="207"/>
          <ac:spMkLst>
            <pc:docMk/>
            <pc:sldMk cId="3482479898" sldId="267"/>
            <ac:spMk id="35" creationId="{96E937B5-25A0-FDEA-CA80-AB84197F27E7}"/>
          </ac:spMkLst>
        </pc:spChg>
        <pc:graphicFrameChg chg="mod">
          <ac:chgData name="Reyes De Luna, Sonia Aide" userId="faafa5f2-6287-4c40-946a-bbd8ed93709c" providerId="ADAL" clId="{FE2EF813-4673-2348-9C95-17D4989F9947}" dt="2023-04-04T15:54:07.048" v="872" actId="2085"/>
          <ac:graphicFrameMkLst>
            <pc:docMk/>
            <pc:sldMk cId="3482479898" sldId="267"/>
            <ac:graphicFrameMk id="27" creationId="{3ECF244B-2DC7-D48D-8A4E-E9506CD15862}"/>
          </ac:graphicFrameMkLst>
        </pc:graphicFrameChg>
      </pc:sldChg>
      <pc:sldChg chg="delSp modSp mod">
        <pc:chgData name="Reyes De Luna, Sonia Aide" userId="faafa5f2-6287-4c40-946a-bbd8ed93709c" providerId="ADAL" clId="{FE2EF813-4673-2348-9C95-17D4989F9947}" dt="2023-04-04T15:58:11.515" v="1068" actId="14100"/>
        <pc:sldMkLst>
          <pc:docMk/>
          <pc:sldMk cId="3156803619" sldId="268"/>
        </pc:sldMkLst>
        <pc:spChg chg="mod">
          <ac:chgData name="Reyes De Luna, Sonia Aide" userId="faafa5f2-6287-4c40-946a-bbd8ed93709c" providerId="ADAL" clId="{FE2EF813-4673-2348-9C95-17D4989F9947}" dt="2023-04-04T15:58:08.418" v="1067" actId="1076"/>
          <ac:spMkLst>
            <pc:docMk/>
            <pc:sldMk cId="3156803619" sldId="268"/>
            <ac:spMk id="21" creationId="{C2E7E476-DA39-287A-9A55-EFCCADC1227E}"/>
          </ac:spMkLst>
        </pc:spChg>
        <pc:spChg chg="mod">
          <ac:chgData name="Reyes De Luna, Sonia Aide" userId="faafa5f2-6287-4c40-946a-bbd8ed93709c" providerId="ADAL" clId="{FE2EF813-4673-2348-9C95-17D4989F9947}" dt="2023-04-04T15:58:08.418" v="1067" actId="1076"/>
          <ac:spMkLst>
            <pc:docMk/>
            <pc:sldMk cId="3156803619" sldId="268"/>
            <ac:spMk id="22" creationId="{F3CF2CB3-D4BD-8AFE-7DFF-DDBC84774004}"/>
          </ac:spMkLst>
        </pc:spChg>
        <pc:spChg chg="mod">
          <ac:chgData name="Reyes De Luna, Sonia Aide" userId="faafa5f2-6287-4c40-946a-bbd8ed93709c" providerId="ADAL" clId="{FE2EF813-4673-2348-9C95-17D4989F9947}" dt="2023-04-04T15:58:08.418" v="1067" actId="1076"/>
          <ac:spMkLst>
            <pc:docMk/>
            <pc:sldMk cId="3156803619" sldId="268"/>
            <ac:spMk id="23" creationId="{C5F45E52-D2A2-668A-547E-6E08E6F4FBFF}"/>
          </ac:spMkLst>
        </pc:spChg>
        <pc:spChg chg="mod">
          <ac:chgData name="Reyes De Luna, Sonia Aide" userId="faafa5f2-6287-4c40-946a-bbd8ed93709c" providerId="ADAL" clId="{FE2EF813-4673-2348-9C95-17D4989F9947}" dt="2023-04-04T15:57:54.279" v="1064" actId="1076"/>
          <ac:spMkLst>
            <pc:docMk/>
            <pc:sldMk cId="3156803619" sldId="268"/>
            <ac:spMk id="27" creationId="{D48C3348-B813-0672-5ED7-9DA423DE10E1}"/>
          </ac:spMkLst>
        </pc:spChg>
        <pc:spChg chg="mod">
          <ac:chgData name="Reyes De Luna, Sonia Aide" userId="faafa5f2-6287-4c40-946a-bbd8ed93709c" providerId="ADAL" clId="{FE2EF813-4673-2348-9C95-17D4989F9947}" dt="2023-04-04T15:57:54.279" v="1064" actId="1076"/>
          <ac:spMkLst>
            <pc:docMk/>
            <pc:sldMk cId="3156803619" sldId="268"/>
            <ac:spMk id="28" creationId="{691C51D9-4669-9EB1-8E9A-AE8AC71C40BC}"/>
          </ac:spMkLst>
        </pc:spChg>
        <pc:spChg chg="mod">
          <ac:chgData name="Reyes De Luna, Sonia Aide" userId="faafa5f2-6287-4c40-946a-bbd8ed93709c" providerId="ADAL" clId="{FE2EF813-4673-2348-9C95-17D4989F9947}" dt="2023-04-04T15:57:54.279" v="1064" actId="1076"/>
          <ac:spMkLst>
            <pc:docMk/>
            <pc:sldMk cId="3156803619" sldId="268"/>
            <ac:spMk id="29" creationId="{527E2EE8-A01E-9EA1-3BB2-D1030107C5F4}"/>
          </ac:spMkLst>
        </pc:spChg>
        <pc:graphicFrameChg chg="mod">
          <ac:chgData name="Reyes De Luna, Sonia Aide" userId="faafa5f2-6287-4c40-946a-bbd8ed93709c" providerId="ADAL" clId="{FE2EF813-4673-2348-9C95-17D4989F9947}" dt="2023-04-04T15:56:58.316" v="1054" actId="1076"/>
          <ac:graphicFrameMkLst>
            <pc:docMk/>
            <pc:sldMk cId="3156803619" sldId="268"/>
            <ac:graphicFrameMk id="20" creationId="{B1CBE68C-8450-BC37-60DD-C1EE62BB5D6D}"/>
          </ac:graphicFrameMkLst>
        </pc:graphicFrameChg>
        <pc:cxnChg chg="mod">
          <ac:chgData name="Reyes De Luna, Sonia Aide" userId="faafa5f2-6287-4c40-946a-bbd8ed93709c" providerId="ADAL" clId="{FE2EF813-4673-2348-9C95-17D4989F9947}" dt="2023-04-04T15:58:11.515" v="1068" actId="14100"/>
          <ac:cxnSpMkLst>
            <pc:docMk/>
            <pc:sldMk cId="3156803619" sldId="268"/>
            <ac:cxnSpMk id="30" creationId="{44F34EAC-3ED8-F7FF-6204-D8EB9E41DD4F}"/>
          </ac:cxnSpMkLst>
        </pc:cxnChg>
        <pc:cxnChg chg="mod">
          <ac:chgData name="Reyes De Luna, Sonia Aide" userId="faafa5f2-6287-4c40-946a-bbd8ed93709c" providerId="ADAL" clId="{FE2EF813-4673-2348-9C95-17D4989F9947}" dt="2023-04-04T15:57:16.537" v="1059" actId="208"/>
          <ac:cxnSpMkLst>
            <pc:docMk/>
            <pc:sldMk cId="3156803619" sldId="268"/>
            <ac:cxnSpMk id="31" creationId="{F4B84EF5-F0FB-CDFB-458B-0831FF21F185}"/>
          </ac:cxnSpMkLst>
        </pc:cxnChg>
        <pc:cxnChg chg="del mod">
          <ac:chgData name="Reyes De Luna, Sonia Aide" userId="faafa5f2-6287-4c40-946a-bbd8ed93709c" providerId="ADAL" clId="{FE2EF813-4673-2348-9C95-17D4989F9947}" dt="2023-04-04T15:57:59.722" v="1065" actId="478"/>
          <ac:cxnSpMkLst>
            <pc:docMk/>
            <pc:sldMk cId="3156803619" sldId="268"/>
            <ac:cxnSpMk id="32" creationId="{73C5A70E-F8E1-F27D-FA8A-6E5EB927E0E9}"/>
          </ac:cxnSpMkLst>
        </pc:cxnChg>
        <pc:cxnChg chg="mod">
          <ac:chgData name="Reyes De Luna, Sonia Aide" userId="faafa5f2-6287-4c40-946a-bbd8ed93709c" providerId="ADAL" clId="{FE2EF813-4673-2348-9C95-17D4989F9947}" dt="2023-04-04T15:57:07.650" v="1056" actId="208"/>
          <ac:cxnSpMkLst>
            <pc:docMk/>
            <pc:sldMk cId="3156803619" sldId="268"/>
            <ac:cxnSpMk id="33" creationId="{C421F68D-4EDD-339A-B56C-06DBB4BF064B}"/>
          </ac:cxnSpMkLst>
        </pc:cxnChg>
        <pc:cxnChg chg="del mod">
          <ac:chgData name="Reyes De Luna, Sonia Aide" userId="faafa5f2-6287-4c40-946a-bbd8ed93709c" providerId="ADAL" clId="{FE2EF813-4673-2348-9C95-17D4989F9947}" dt="2023-04-04T15:58:03.889" v="1066" actId="478"/>
          <ac:cxnSpMkLst>
            <pc:docMk/>
            <pc:sldMk cId="3156803619" sldId="268"/>
            <ac:cxnSpMk id="34" creationId="{824D5ED9-B444-BBE8-4C39-2EB121BA88DE}"/>
          </ac:cxnSpMkLst>
        </pc:cxnChg>
      </pc:sldChg>
      <pc:sldChg chg="modSp mod">
        <pc:chgData name="Reyes De Luna, Sonia Aide" userId="faafa5f2-6287-4c40-946a-bbd8ed93709c" providerId="ADAL" clId="{FE2EF813-4673-2348-9C95-17D4989F9947}" dt="2023-04-04T15:37:52.037" v="568" actId="12385"/>
        <pc:sldMkLst>
          <pc:docMk/>
          <pc:sldMk cId="590132374" sldId="271"/>
        </pc:sldMkLst>
        <pc:graphicFrameChg chg="mod modGraphic">
          <ac:chgData name="Reyes De Luna, Sonia Aide" userId="faafa5f2-6287-4c40-946a-bbd8ed93709c" providerId="ADAL" clId="{FE2EF813-4673-2348-9C95-17D4989F9947}" dt="2023-04-04T15:37:52.037" v="568" actId="12385"/>
          <ac:graphicFrameMkLst>
            <pc:docMk/>
            <pc:sldMk cId="590132374" sldId="271"/>
            <ac:graphicFrameMk id="4" creationId="{04CC6C02-8E98-7FF9-40D3-92EB720510A0}"/>
          </ac:graphicFrameMkLst>
        </pc:graphicFrameChg>
      </pc:sldChg>
      <pc:sldChg chg="modSp mod">
        <pc:chgData name="Reyes De Luna, Sonia Aide" userId="faafa5f2-6287-4c40-946a-bbd8ed93709c" providerId="ADAL" clId="{FE2EF813-4673-2348-9C95-17D4989F9947}" dt="2023-04-04T16:39:09.627" v="1088" actId="14734"/>
        <pc:sldMkLst>
          <pc:docMk/>
          <pc:sldMk cId="3179608582" sldId="272"/>
        </pc:sldMkLst>
        <pc:spChg chg="mod">
          <ac:chgData name="Reyes De Luna, Sonia Aide" userId="faafa5f2-6287-4c40-946a-bbd8ed93709c" providerId="ADAL" clId="{FE2EF813-4673-2348-9C95-17D4989F9947}" dt="2023-04-04T15:42:34.836" v="617" actId="14100"/>
          <ac:spMkLst>
            <pc:docMk/>
            <pc:sldMk cId="3179608582" sldId="272"/>
            <ac:spMk id="5" creationId="{570386F6-29EB-76AF-10EB-AC169D26CC9E}"/>
          </ac:spMkLst>
        </pc:spChg>
        <pc:graphicFrameChg chg="mod modGraphic">
          <ac:chgData name="Reyes De Luna, Sonia Aide" userId="faafa5f2-6287-4c40-946a-bbd8ed93709c" providerId="ADAL" clId="{FE2EF813-4673-2348-9C95-17D4989F9947}" dt="2023-04-04T16:39:09.627" v="1088" actId="14734"/>
          <ac:graphicFrameMkLst>
            <pc:docMk/>
            <pc:sldMk cId="3179608582" sldId="272"/>
            <ac:graphicFrameMk id="8" creationId="{422A8208-A563-A55B-5344-09BD741BE766}"/>
          </ac:graphicFrameMkLst>
        </pc:graphicFrameChg>
        <pc:picChg chg="mod">
          <ac:chgData name="Reyes De Luna, Sonia Aide" userId="faafa5f2-6287-4c40-946a-bbd8ed93709c" providerId="ADAL" clId="{FE2EF813-4673-2348-9C95-17D4989F9947}" dt="2023-04-04T15:41:48.818" v="596" actId="1076"/>
          <ac:picMkLst>
            <pc:docMk/>
            <pc:sldMk cId="3179608582" sldId="272"/>
            <ac:picMk id="3" creationId="{3E46917C-C4C0-3976-1C0F-38456FEDD5DC}"/>
          </ac:picMkLst>
        </pc:picChg>
      </pc:sldChg>
      <pc:sldChg chg="modSp mod">
        <pc:chgData name="Reyes De Luna, Sonia Aide" userId="faafa5f2-6287-4c40-946a-bbd8ed93709c" providerId="ADAL" clId="{FE2EF813-4673-2348-9C95-17D4989F9947}" dt="2023-04-04T15:46:18.548" v="649" actId="207"/>
        <pc:sldMkLst>
          <pc:docMk/>
          <pc:sldMk cId="1573797937" sldId="273"/>
        </pc:sldMkLst>
        <pc:spChg chg="mod">
          <ac:chgData name="Reyes De Luna, Sonia Aide" userId="faafa5f2-6287-4c40-946a-bbd8ed93709c" providerId="ADAL" clId="{FE2EF813-4673-2348-9C95-17D4989F9947}" dt="2023-04-04T15:45:59.658" v="645" actId="207"/>
          <ac:spMkLst>
            <pc:docMk/>
            <pc:sldMk cId="1573797937" sldId="273"/>
            <ac:spMk id="4" creationId="{250BC4AC-F966-CA87-C65A-9F78315418EC}"/>
          </ac:spMkLst>
        </pc:spChg>
        <pc:spChg chg="mod">
          <ac:chgData name="Reyes De Luna, Sonia Aide" userId="faafa5f2-6287-4c40-946a-bbd8ed93709c" providerId="ADAL" clId="{FE2EF813-4673-2348-9C95-17D4989F9947}" dt="2023-04-04T15:46:08.346" v="647" actId="207"/>
          <ac:spMkLst>
            <pc:docMk/>
            <pc:sldMk cId="1573797937" sldId="273"/>
            <ac:spMk id="8" creationId="{80A35C65-CF1C-D62A-944E-AE886A46AB35}"/>
          </ac:spMkLst>
        </pc:spChg>
        <pc:spChg chg="mod">
          <ac:chgData name="Reyes De Luna, Sonia Aide" userId="faafa5f2-6287-4c40-946a-bbd8ed93709c" providerId="ADAL" clId="{FE2EF813-4673-2348-9C95-17D4989F9947}" dt="2023-04-04T15:46:12.999" v="648" actId="207"/>
          <ac:spMkLst>
            <pc:docMk/>
            <pc:sldMk cId="1573797937" sldId="273"/>
            <ac:spMk id="10" creationId="{F3F41108-C79B-B24F-81A3-D2C03116AA01}"/>
          </ac:spMkLst>
        </pc:spChg>
        <pc:spChg chg="mod">
          <ac:chgData name="Reyes De Luna, Sonia Aide" userId="faafa5f2-6287-4c40-946a-bbd8ed93709c" providerId="ADAL" clId="{FE2EF813-4673-2348-9C95-17D4989F9947}" dt="2023-04-04T15:46:18.548" v="649" actId="207"/>
          <ac:spMkLst>
            <pc:docMk/>
            <pc:sldMk cId="1573797937" sldId="273"/>
            <ac:spMk id="12" creationId="{FEB6C672-09F7-FF01-8880-5F80D599A480}"/>
          </ac:spMkLst>
        </pc:spChg>
      </pc:sldChg>
      <pc:sldChg chg="addSp delSp modSp mod modClrScheme chgLayout">
        <pc:chgData name="Reyes De Luna, Sonia Aide" userId="faafa5f2-6287-4c40-946a-bbd8ed93709c" providerId="ADAL" clId="{FE2EF813-4673-2348-9C95-17D4989F9947}" dt="2023-04-04T16:41:26.557" v="1149" actId="1076"/>
        <pc:sldMkLst>
          <pc:docMk/>
          <pc:sldMk cId="372554938" sldId="275"/>
        </pc:sldMkLst>
        <pc:spChg chg="add del mod ord">
          <ac:chgData name="Reyes De Luna, Sonia Aide" userId="faafa5f2-6287-4c40-946a-bbd8ed93709c" providerId="ADAL" clId="{FE2EF813-4673-2348-9C95-17D4989F9947}" dt="2023-04-04T16:40:36.189" v="1103" actId="478"/>
          <ac:spMkLst>
            <pc:docMk/>
            <pc:sldMk cId="372554938" sldId="275"/>
            <ac:spMk id="22" creationId="{9EA2B8B8-ED35-E2BB-26EC-4280C5EB465A}"/>
          </ac:spMkLst>
        </pc:spChg>
        <pc:picChg chg="del mod">
          <ac:chgData name="Reyes De Luna, Sonia Aide" userId="faafa5f2-6287-4c40-946a-bbd8ed93709c" providerId="ADAL" clId="{FE2EF813-4673-2348-9C95-17D4989F9947}" dt="2023-04-04T16:40:22.061" v="1099" actId="478"/>
          <ac:picMkLst>
            <pc:docMk/>
            <pc:sldMk cId="372554938" sldId="275"/>
            <ac:picMk id="2" creationId="{8DBE8C7D-D289-6717-1448-9D1666EF4705}"/>
          </ac:picMkLst>
        </pc:picChg>
        <pc:picChg chg="mod">
          <ac:chgData name="Reyes De Luna, Sonia Aide" userId="faafa5f2-6287-4c40-946a-bbd8ed93709c" providerId="ADAL" clId="{FE2EF813-4673-2348-9C95-17D4989F9947}" dt="2023-04-04T16:41:02.449" v="1146" actId="1076"/>
          <ac:picMkLst>
            <pc:docMk/>
            <pc:sldMk cId="372554938" sldId="275"/>
            <ac:picMk id="3" creationId="{8BC80476-523C-9803-4AFB-5BE92E4166F3}"/>
          </ac:picMkLst>
        </pc:picChg>
        <pc:picChg chg="del">
          <ac:chgData name="Reyes De Luna, Sonia Aide" userId="faafa5f2-6287-4c40-946a-bbd8ed93709c" providerId="ADAL" clId="{FE2EF813-4673-2348-9C95-17D4989F9947}" dt="2023-04-04T16:40:15.408" v="1096" actId="478"/>
          <ac:picMkLst>
            <pc:docMk/>
            <pc:sldMk cId="372554938" sldId="275"/>
            <ac:picMk id="17" creationId="{D253D5C9-5E17-2751-236B-9C3B345030A2}"/>
          </ac:picMkLst>
        </pc:picChg>
        <pc:picChg chg="add mod">
          <ac:chgData name="Reyes De Luna, Sonia Aide" userId="faafa5f2-6287-4c40-946a-bbd8ed93709c" providerId="ADAL" clId="{FE2EF813-4673-2348-9C95-17D4989F9947}" dt="2023-04-04T15:12:37.360" v="343"/>
          <ac:picMkLst>
            <pc:docMk/>
            <pc:sldMk cId="372554938" sldId="275"/>
            <ac:picMk id="18" creationId="{522FF3FD-8663-D1A2-31D5-58D8A3E0E358}"/>
          </ac:picMkLst>
        </pc:picChg>
        <pc:picChg chg="add del mod">
          <ac:chgData name="Reyes De Luna, Sonia Aide" userId="faafa5f2-6287-4c40-946a-bbd8ed93709c" providerId="ADAL" clId="{FE2EF813-4673-2348-9C95-17D4989F9947}" dt="2023-04-04T16:40:13.989" v="1095" actId="21"/>
          <ac:picMkLst>
            <pc:docMk/>
            <pc:sldMk cId="372554938" sldId="275"/>
            <ac:picMk id="20" creationId="{1039B303-0D99-A70B-C7E3-B5C97B28B03E}"/>
          </ac:picMkLst>
        </pc:picChg>
        <pc:picChg chg="add mod modCrop">
          <ac:chgData name="Reyes De Luna, Sonia Aide" userId="faafa5f2-6287-4c40-946a-bbd8ed93709c" providerId="ADAL" clId="{FE2EF813-4673-2348-9C95-17D4989F9947}" dt="2023-04-04T16:41:26.557" v="1149" actId="1076"/>
          <ac:picMkLst>
            <pc:docMk/>
            <pc:sldMk cId="372554938" sldId="275"/>
            <ac:picMk id="21" creationId="{9DBA2F94-42AC-7B3B-D347-9F204FA65C6A}"/>
          </ac:picMkLst>
        </pc:picChg>
      </pc:sldChg>
      <pc:sldChg chg="addSp delSp modSp mod modClrScheme chgLayout">
        <pc:chgData name="Reyes De Luna, Sonia Aide" userId="faafa5f2-6287-4c40-946a-bbd8ed93709c" providerId="ADAL" clId="{FE2EF813-4673-2348-9C95-17D4989F9947}" dt="2023-04-04T16:41:38.926" v="1152" actId="1076"/>
        <pc:sldMkLst>
          <pc:docMk/>
          <pc:sldMk cId="2940389174" sldId="276"/>
        </pc:sldMkLst>
        <pc:spChg chg="mod ord">
          <ac:chgData name="Reyes De Luna, Sonia Aide" userId="faafa5f2-6287-4c40-946a-bbd8ed93709c" providerId="ADAL" clId="{FE2EF813-4673-2348-9C95-17D4989F9947}" dt="2023-04-04T15:26:33.909" v="400"/>
          <ac:spMkLst>
            <pc:docMk/>
            <pc:sldMk cId="2940389174" sldId="276"/>
            <ac:spMk id="2" creationId="{2265EC0D-9C16-D1A5-1E42-75C27C2CE343}"/>
          </ac:spMkLst>
        </pc:spChg>
        <pc:spChg chg="del">
          <ac:chgData name="Reyes De Luna, Sonia Aide" userId="faafa5f2-6287-4c40-946a-bbd8ed93709c" providerId="ADAL" clId="{FE2EF813-4673-2348-9C95-17D4989F9947}" dt="2023-04-04T15:12:54.359" v="345" actId="478"/>
          <ac:spMkLst>
            <pc:docMk/>
            <pc:sldMk cId="2940389174" sldId="276"/>
            <ac:spMk id="9" creationId="{28402BA6-3CFD-1645-67DE-8392FA5CACEC}"/>
          </ac:spMkLst>
        </pc:spChg>
        <pc:spChg chg="add del mod ord">
          <ac:chgData name="Reyes De Luna, Sonia Aide" userId="faafa5f2-6287-4c40-946a-bbd8ed93709c" providerId="ADAL" clId="{FE2EF813-4673-2348-9C95-17D4989F9947}" dt="2023-04-04T15:13:07.008" v="349" actId="478"/>
          <ac:spMkLst>
            <pc:docMk/>
            <pc:sldMk cId="2940389174" sldId="276"/>
            <ac:spMk id="10" creationId="{3C3FA08D-4C35-738E-EFF7-5CF0C965F272}"/>
          </ac:spMkLst>
        </pc:spChg>
        <pc:spChg chg="add del mod ord">
          <ac:chgData name="Reyes De Luna, Sonia Aide" userId="faafa5f2-6287-4c40-946a-bbd8ed93709c" providerId="ADAL" clId="{FE2EF813-4673-2348-9C95-17D4989F9947}" dt="2023-04-04T15:13:12.963" v="350" actId="478"/>
          <ac:spMkLst>
            <pc:docMk/>
            <pc:sldMk cId="2940389174" sldId="276"/>
            <ac:spMk id="11" creationId="{132A5464-FE9B-2353-6335-504BC5E45DAA}"/>
          </ac:spMkLst>
        </pc:spChg>
        <pc:picChg chg="del">
          <ac:chgData name="Reyes De Luna, Sonia Aide" userId="faafa5f2-6287-4c40-946a-bbd8ed93709c" providerId="ADAL" clId="{FE2EF813-4673-2348-9C95-17D4989F9947}" dt="2023-04-04T15:13:01.267" v="347" actId="478"/>
          <ac:picMkLst>
            <pc:docMk/>
            <pc:sldMk cId="2940389174" sldId="276"/>
            <ac:picMk id="3" creationId="{C1F1C97F-F199-1412-2ABD-640DED9DEF39}"/>
          </ac:picMkLst>
        </pc:picChg>
        <pc:picChg chg="del mod">
          <ac:chgData name="Reyes De Luna, Sonia Aide" userId="faafa5f2-6287-4c40-946a-bbd8ed93709c" providerId="ADAL" clId="{FE2EF813-4673-2348-9C95-17D4989F9947}" dt="2023-04-04T16:41:35.686" v="1150" actId="478"/>
          <ac:picMkLst>
            <pc:docMk/>
            <pc:sldMk cId="2940389174" sldId="276"/>
            <ac:picMk id="4" creationId="{A686F1CA-B691-EC5C-7CAC-946E45A5738E}"/>
          </ac:picMkLst>
        </pc:picChg>
        <pc:picChg chg="add mod">
          <ac:chgData name="Reyes De Luna, Sonia Aide" userId="faafa5f2-6287-4c40-946a-bbd8ed93709c" providerId="ADAL" clId="{FE2EF813-4673-2348-9C95-17D4989F9947}" dt="2023-04-04T16:41:38.926" v="1152" actId="1076"/>
          <ac:picMkLst>
            <pc:docMk/>
            <pc:sldMk cId="2940389174" sldId="276"/>
            <ac:picMk id="12" creationId="{CEFB7C63-7EC7-A2A7-A1A6-BDBB95108C0F}"/>
          </ac:picMkLst>
        </pc:picChg>
      </pc:sldChg>
      <pc:sldChg chg="addSp delSp modSp mod modClrScheme chgLayout">
        <pc:chgData name="Reyes De Luna, Sonia Aide" userId="faafa5f2-6287-4c40-946a-bbd8ed93709c" providerId="ADAL" clId="{FE2EF813-4673-2348-9C95-17D4989F9947}" dt="2023-04-04T15:47:34.956" v="673" actId="207"/>
        <pc:sldMkLst>
          <pc:docMk/>
          <pc:sldMk cId="3600367730" sldId="277"/>
        </pc:sldMkLst>
        <pc:spChg chg="mod ord">
          <ac:chgData name="Reyes De Luna, Sonia Aide" userId="faafa5f2-6287-4c40-946a-bbd8ed93709c" providerId="ADAL" clId="{FE2EF813-4673-2348-9C95-17D4989F9947}" dt="2023-04-04T15:26:33.909" v="400"/>
          <ac:spMkLst>
            <pc:docMk/>
            <pc:sldMk cId="3600367730" sldId="277"/>
            <ac:spMk id="2" creationId="{42719F0D-88A2-F12E-1CA4-56B5B8ADD956}"/>
          </ac:spMkLst>
        </pc:spChg>
        <pc:spChg chg="mod">
          <ac:chgData name="Reyes De Luna, Sonia Aide" userId="faafa5f2-6287-4c40-946a-bbd8ed93709c" providerId="ADAL" clId="{FE2EF813-4673-2348-9C95-17D4989F9947}" dt="2023-04-04T15:13:40.631" v="355" actId="1076"/>
          <ac:spMkLst>
            <pc:docMk/>
            <pc:sldMk cId="3600367730" sldId="277"/>
            <ac:spMk id="4" creationId="{C247EDA7-295E-D129-BCF7-F0C911EC55FB}"/>
          </ac:spMkLst>
        </pc:spChg>
        <pc:spChg chg="mod">
          <ac:chgData name="Reyes De Luna, Sonia Aide" userId="faafa5f2-6287-4c40-946a-bbd8ed93709c" providerId="ADAL" clId="{FE2EF813-4673-2348-9C95-17D4989F9947}" dt="2023-04-04T15:14:51.361" v="363" actId="1076"/>
          <ac:spMkLst>
            <pc:docMk/>
            <pc:sldMk cId="3600367730" sldId="277"/>
            <ac:spMk id="5" creationId="{41D7A0D2-1EAF-C53F-2A76-0178E0DCC23A}"/>
          </ac:spMkLst>
        </pc:spChg>
        <pc:spChg chg="mod">
          <ac:chgData name="Reyes De Luna, Sonia Aide" userId="faafa5f2-6287-4c40-946a-bbd8ed93709c" providerId="ADAL" clId="{FE2EF813-4673-2348-9C95-17D4989F9947}" dt="2023-04-04T15:14:51.361" v="363" actId="1076"/>
          <ac:spMkLst>
            <pc:docMk/>
            <pc:sldMk cId="3600367730" sldId="277"/>
            <ac:spMk id="6" creationId="{6EA9674B-71C4-0765-F91A-7A1A1E5D590F}"/>
          </ac:spMkLst>
        </pc:spChg>
        <pc:spChg chg="mod">
          <ac:chgData name="Reyes De Luna, Sonia Aide" userId="faafa5f2-6287-4c40-946a-bbd8ed93709c" providerId="ADAL" clId="{FE2EF813-4673-2348-9C95-17D4989F9947}" dt="2023-04-04T15:14:51.361" v="363" actId="1076"/>
          <ac:spMkLst>
            <pc:docMk/>
            <pc:sldMk cId="3600367730" sldId="277"/>
            <ac:spMk id="7" creationId="{3E76047D-6B03-5E25-47D6-127C87D78AEE}"/>
          </ac:spMkLst>
        </pc:spChg>
        <pc:spChg chg="mod">
          <ac:chgData name="Reyes De Luna, Sonia Aide" userId="faafa5f2-6287-4c40-946a-bbd8ed93709c" providerId="ADAL" clId="{FE2EF813-4673-2348-9C95-17D4989F9947}" dt="2023-04-04T15:14:51.361" v="363" actId="1076"/>
          <ac:spMkLst>
            <pc:docMk/>
            <pc:sldMk cId="3600367730" sldId="277"/>
            <ac:spMk id="8" creationId="{E6E8BF9B-5347-CA20-00F8-BA69846F10C8}"/>
          </ac:spMkLst>
        </pc:spChg>
        <pc:spChg chg="mod">
          <ac:chgData name="Reyes De Luna, Sonia Aide" userId="faafa5f2-6287-4c40-946a-bbd8ed93709c" providerId="ADAL" clId="{FE2EF813-4673-2348-9C95-17D4989F9947}" dt="2023-04-04T15:14:56.498" v="364" actId="1076"/>
          <ac:spMkLst>
            <pc:docMk/>
            <pc:sldMk cId="3600367730" sldId="277"/>
            <ac:spMk id="9" creationId="{8E87CA75-A617-1AF2-7BB2-39AACD12F3DC}"/>
          </ac:spMkLst>
        </pc:spChg>
        <pc:spChg chg="mod">
          <ac:chgData name="Reyes De Luna, Sonia Aide" userId="faafa5f2-6287-4c40-946a-bbd8ed93709c" providerId="ADAL" clId="{FE2EF813-4673-2348-9C95-17D4989F9947}" dt="2023-04-04T15:14:56.498" v="364" actId="1076"/>
          <ac:spMkLst>
            <pc:docMk/>
            <pc:sldMk cId="3600367730" sldId="277"/>
            <ac:spMk id="10" creationId="{5AB538DC-92D0-5EC1-28BD-2998CE79F019}"/>
          </ac:spMkLst>
        </pc:spChg>
        <pc:spChg chg="mod">
          <ac:chgData name="Reyes De Luna, Sonia Aide" userId="faafa5f2-6287-4c40-946a-bbd8ed93709c" providerId="ADAL" clId="{FE2EF813-4673-2348-9C95-17D4989F9947}" dt="2023-04-04T15:14:56.498" v="364" actId="1076"/>
          <ac:spMkLst>
            <pc:docMk/>
            <pc:sldMk cId="3600367730" sldId="277"/>
            <ac:spMk id="11" creationId="{996BB6D2-D97E-A68D-8497-D5DE5DFD6693}"/>
          </ac:spMkLst>
        </pc:spChg>
        <pc:spChg chg="mod">
          <ac:chgData name="Reyes De Luna, Sonia Aide" userId="faafa5f2-6287-4c40-946a-bbd8ed93709c" providerId="ADAL" clId="{FE2EF813-4673-2348-9C95-17D4989F9947}" dt="2023-04-04T15:14:56.498" v="364" actId="1076"/>
          <ac:spMkLst>
            <pc:docMk/>
            <pc:sldMk cId="3600367730" sldId="277"/>
            <ac:spMk id="12" creationId="{162037A4-C7A7-15AF-983B-97A0EA49BCD4}"/>
          </ac:spMkLst>
        </pc:spChg>
        <pc:spChg chg="mod">
          <ac:chgData name="Reyes De Luna, Sonia Aide" userId="faafa5f2-6287-4c40-946a-bbd8ed93709c" providerId="ADAL" clId="{FE2EF813-4673-2348-9C95-17D4989F9947}" dt="2023-04-04T15:14:56.498" v="364" actId="1076"/>
          <ac:spMkLst>
            <pc:docMk/>
            <pc:sldMk cId="3600367730" sldId="277"/>
            <ac:spMk id="13" creationId="{783FB625-8D7A-B717-9569-DAB75508A4EB}"/>
          </ac:spMkLst>
        </pc:spChg>
        <pc:spChg chg="mod">
          <ac:chgData name="Reyes De Luna, Sonia Aide" userId="faafa5f2-6287-4c40-946a-bbd8ed93709c" providerId="ADAL" clId="{FE2EF813-4673-2348-9C95-17D4989F9947}" dt="2023-04-04T15:16:29.281" v="377" actId="207"/>
          <ac:spMkLst>
            <pc:docMk/>
            <pc:sldMk cId="3600367730" sldId="277"/>
            <ac:spMk id="14" creationId="{D9B75E20-AC38-F25B-0A75-6E671CC15678}"/>
          </ac:spMkLst>
        </pc:spChg>
        <pc:spChg chg="mod">
          <ac:chgData name="Reyes De Luna, Sonia Aide" userId="faafa5f2-6287-4c40-946a-bbd8ed93709c" providerId="ADAL" clId="{FE2EF813-4673-2348-9C95-17D4989F9947}" dt="2023-04-04T15:47:18.396" v="655" actId="207"/>
          <ac:spMkLst>
            <pc:docMk/>
            <pc:sldMk cId="3600367730" sldId="277"/>
            <ac:spMk id="15" creationId="{DAD7181B-2E5B-90F1-3F00-ECE8DF3A27AC}"/>
          </ac:spMkLst>
        </pc:spChg>
        <pc:spChg chg="mod">
          <ac:chgData name="Reyes De Luna, Sonia Aide" userId="faafa5f2-6287-4c40-946a-bbd8ed93709c" providerId="ADAL" clId="{FE2EF813-4673-2348-9C95-17D4989F9947}" dt="2023-04-04T15:47:34.956" v="673" actId="207"/>
          <ac:spMkLst>
            <pc:docMk/>
            <pc:sldMk cId="3600367730" sldId="277"/>
            <ac:spMk id="16" creationId="{244898DE-E4F2-1DE9-B678-578ED441AE4B}"/>
          </ac:spMkLst>
        </pc:spChg>
        <pc:spChg chg="mod">
          <ac:chgData name="Reyes De Luna, Sonia Aide" userId="faafa5f2-6287-4c40-946a-bbd8ed93709c" providerId="ADAL" clId="{FE2EF813-4673-2348-9C95-17D4989F9947}" dt="2023-04-04T15:16:00.153" v="371" actId="108"/>
          <ac:spMkLst>
            <pc:docMk/>
            <pc:sldMk cId="3600367730" sldId="277"/>
            <ac:spMk id="17" creationId="{5382B3FF-5208-B591-D88F-177CEAC44B3A}"/>
          </ac:spMkLst>
        </pc:spChg>
        <pc:spChg chg="add del mod ord">
          <ac:chgData name="Reyes De Luna, Sonia Aide" userId="faafa5f2-6287-4c40-946a-bbd8ed93709c" providerId="ADAL" clId="{FE2EF813-4673-2348-9C95-17D4989F9947}" dt="2023-04-04T15:13:36.892" v="354" actId="478"/>
          <ac:spMkLst>
            <pc:docMk/>
            <pc:sldMk cId="3600367730" sldId="277"/>
            <ac:spMk id="18" creationId="{4DB2CB41-320C-2D80-53F1-03E920912AC7}"/>
          </ac:spMkLst>
        </pc:spChg>
        <pc:spChg chg="add del mod">
          <ac:chgData name="Reyes De Luna, Sonia Aide" userId="faafa5f2-6287-4c40-946a-bbd8ed93709c" providerId="ADAL" clId="{FE2EF813-4673-2348-9C95-17D4989F9947}" dt="2023-04-04T15:16:39.332" v="379" actId="478"/>
          <ac:spMkLst>
            <pc:docMk/>
            <pc:sldMk cId="3600367730" sldId="277"/>
            <ac:spMk id="20" creationId="{E6EE4A67-A035-408C-3506-86927691F144}"/>
          </ac:spMkLst>
        </pc:spChg>
        <pc:spChg chg="add del mod">
          <ac:chgData name="Reyes De Luna, Sonia Aide" userId="faafa5f2-6287-4c40-946a-bbd8ed93709c" providerId="ADAL" clId="{FE2EF813-4673-2348-9C95-17D4989F9947}" dt="2023-04-04T15:16:09.107" v="375" actId="478"/>
          <ac:spMkLst>
            <pc:docMk/>
            <pc:sldMk cId="3600367730" sldId="277"/>
            <ac:spMk id="21" creationId="{5BBDF129-25D9-DDFC-66AA-80C32FF08995}"/>
          </ac:spMkLst>
        </pc:spChg>
        <pc:spChg chg="add del mod">
          <ac:chgData name="Reyes De Luna, Sonia Aide" userId="faafa5f2-6287-4c40-946a-bbd8ed93709c" providerId="ADAL" clId="{FE2EF813-4673-2348-9C95-17D4989F9947}" dt="2023-04-04T15:16:07.407" v="374" actId="478"/>
          <ac:spMkLst>
            <pc:docMk/>
            <pc:sldMk cId="3600367730" sldId="277"/>
            <ac:spMk id="22" creationId="{EC4AE06D-F2FA-724F-5862-ABDBDA2EA5F8}"/>
          </ac:spMkLst>
        </pc:spChg>
        <pc:spChg chg="add del mod">
          <ac:chgData name="Reyes De Luna, Sonia Aide" userId="faafa5f2-6287-4c40-946a-bbd8ed93709c" providerId="ADAL" clId="{FE2EF813-4673-2348-9C95-17D4989F9947}" dt="2023-04-04T15:16:39.332" v="379" actId="478"/>
          <ac:spMkLst>
            <pc:docMk/>
            <pc:sldMk cId="3600367730" sldId="277"/>
            <ac:spMk id="23" creationId="{CBD4ECB3-E4C2-F31E-5026-3BE81B92D92A}"/>
          </ac:spMkLst>
        </pc:spChg>
        <pc:picChg chg="del mod">
          <ac:chgData name="Reyes De Luna, Sonia Aide" userId="faafa5f2-6287-4c40-946a-bbd8ed93709c" providerId="ADAL" clId="{FE2EF813-4673-2348-9C95-17D4989F9947}" dt="2023-04-04T15:13:21.883" v="352" actId="478"/>
          <ac:picMkLst>
            <pc:docMk/>
            <pc:sldMk cId="3600367730" sldId="277"/>
            <ac:picMk id="3" creationId="{2C65D53F-385E-FA99-C50E-D1E396961F80}"/>
          </ac:picMkLst>
        </pc:picChg>
        <pc:picChg chg="add mod modCrop">
          <ac:chgData name="Reyes De Luna, Sonia Aide" userId="faafa5f2-6287-4c40-946a-bbd8ed93709c" providerId="ADAL" clId="{FE2EF813-4673-2348-9C95-17D4989F9947}" dt="2023-04-04T15:14:46.382" v="362" actId="732"/>
          <ac:picMkLst>
            <pc:docMk/>
            <pc:sldMk cId="3600367730" sldId="277"/>
            <ac:picMk id="19" creationId="{69E12559-BEDC-BDF3-20F4-55187D582855}"/>
          </ac:picMkLst>
        </pc:picChg>
        <pc:picChg chg="add del mod">
          <ac:chgData name="Reyes De Luna, Sonia Aide" userId="faafa5f2-6287-4c40-946a-bbd8ed93709c" providerId="ADAL" clId="{FE2EF813-4673-2348-9C95-17D4989F9947}" dt="2023-04-04T15:24:20.479" v="385" actId="478"/>
          <ac:picMkLst>
            <pc:docMk/>
            <pc:sldMk cId="3600367730" sldId="277"/>
            <ac:picMk id="25" creationId="{A83B8A0F-85EE-6F1D-A423-6D2159C71682}"/>
          </ac:picMkLst>
        </pc:picChg>
      </pc:sldChg>
      <pc:sldChg chg="addSp delSp modSp mod modClrScheme chgLayout">
        <pc:chgData name="Reyes De Luna, Sonia Aide" userId="faafa5f2-6287-4c40-946a-bbd8ed93709c" providerId="ADAL" clId="{FE2EF813-4673-2348-9C95-17D4989F9947}" dt="2023-04-04T16:49:15.019" v="1249" actId="14100"/>
        <pc:sldMkLst>
          <pc:docMk/>
          <pc:sldMk cId="3902738728" sldId="278"/>
        </pc:sldMkLst>
        <pc:spChg chg="mod ord">
          <ac:chgData name="Reyes De Luna, Sonia Aide" userId="faafa5f2-6287-4c40-946a-bbd8ed93709c" providerId="ADAL" clId="{FE2EF813-4673-2348-9C95-17D4989F9947}" dt="2023-04-04T16:43:19.424" v="1189" actId="700"/>
          <ac:spMkLst>
            <pc:docMk/>
            <pc:sldMk cId="3902738728" sldId="278"/>
            <ac:spMk id="2" creationId="{6C1C6F44-52A9-8C30-6806-7AB9DCB2B136}"/>
          </ac:spMkLst>
        </pc:spChg>
        <pc:spChg chg="mod">
          <ac:chgData name="Reyes De Luna, Sonia Aide" userId="faafa5f2-6287-4c40-946a-bbd8ed93709c" providerId="ADAL" clId="{FE2EF813-4673-2348-9C95-17D4989F9947}" dt="2023-04-04T15:47:56.881" v="698" actId="207"/>
          <ac:spMkLst>
            <pc:docMk/>
            <pc:sldMk cId="3902738728" sldId="278"/>
            <ac:spMk id="12" creationId="{7E00C31D-DE26-917D-6877-57292F623D11}"/>
          </ac:spMkLst>
        </pc:spChg>
        <pc:spChg chg="add del mod ord">
          <ac:chgData name="Reyes De Luna, Sonia Aide" userId="faafa5f2-6287-4c40-946a-bbd8ed93709c" providerId="ADAL" clId="{FE2EF813-4673-2348-9C95-17D4989F9947}" dt="2023-04-04T16:43:22.356" v="1190" actId="478"/>
          <ac:spMkLst>
            <pc:docMk/>
            <pc:sldMk cId="3902738728" sldId="278"/>
            <ac:spMk id="49" creationId="{A811031E-1FC4-6335-C6F9-23177AF52A56}"/>
          </ac:spMkLst>
        </pc:spChg>
        <pc:spChg chg="add del mod ord">
          <ac:chgData name="Reyes De Luna, Sonia Aide" userId="faafa5f2-6287-4c40-946a-bbd8ed93709c" providerId="ADAL" clId="{FE2EF813-4673-2348-9C95-17D4989F9947}" dt="2023-04-04T16:43:22.356" v="1190" actId="478"/>
          <ac:spMkLst>
            <pc:docMk/>
            <pc:sldMk cId="3902738728" sldId="278"/>
            <ac:spMk id="50" creationId="{5FF238FB-5FD0-0A84-A0AC-B61521AF7B47}"/>
          </ac:spMkLst>
        </pc:spChg>
        <pc:picChg chg="del mod">
          <ac:chgData name="Reyes De Luna, Sonia Aide" userId="faafa5f2-6287-4c40-946a-bbd8ed93709c" providerId="ADAL" clId="{FE2EF813-4673-2348-9C95-17D4989F9947}" dt="2023-04-04T16:43:14.978" v="1188" actId="478"/>
          <ac:picMkLst>
            <pc:docMk/>
            <pc:sldMk cId="3902738728" sldId="278"/>
            <ac:picMk id="3" creationId="{1D0DC359-BAB1-CE01-4A77-FE912C4724AA}"/>
          </ac:picMkLst>
        </pc:picChg>
        <pc:picChg chg="mod">
          <ac:chgData name="Reyes De Luna, Sonia Aide" userId="faafa5f2-6287-4c40-946a-bbd8ed93709c" providerId="ADAL" clId="{FE2EF813-4673-2348-9C95-17D4989F9947}" dt="2023-04-04T16:42:30.377" v="1168" actId="14100"/>
          <ac:picMkLst>
            <pc:docMk/>
            <pc:sldMk cId="3902738728" sldId="278"/>
            <ac:picMk id="16" creationId="{B6DF4E1E-FC23-292D-4524-D124CACA5340}"/>
          </ac:picMkLst>
        </pc:picChg>
        <pc:picChg chg="mod">
          <ac:chgData name="Reyes De Luna, Sonia Aide" userId="faafa5f2-6287-4c40-946a-bbd8ed93709c" providerId="ADAL" clId="{FE2EF813-4673-2348-9C95-17D4989F9947}" dt="2023-04-04T16:42:32.822" v="1169" actId="14100"/>
          <ac:picMkLst>
            <pc:docMk/>
            <pc:sldMk cId="3902738728" sldId="278"/>
            <ac:picMk id="17" creationId="{4E3CE44C-75D0-98A6-9F00-CD72B7860038}"/>
          </ac:picMkLst>
        </pc:picChg>
        <pc:picChg chg="mod">
          <ac:chgData name="Reyes De Luna, Sonia Aide" userId="faafa5f2-6287-4c40-946a-bbd8ed93709c" providerId="ADAL" clId="{FE2EF813-4673-2348-9C95-17D4989F9947}" dt="2023-04-04T16:42:36.359" v="1170" actId="1076"/>
          <ac:picMkLst>
            <pc:docMk/>
            <pc:sldMk cId="3902738728" sldId="278"/>
            <ac:picMk id="18" creationId="{1B12D627-3D8B-CABC-791B-8AD5258FFC04}"/>
          </ac:picMkLst>
        </pc:picChg>
        <pc:picChg chg="mod">
          <ac:chgData name="Reyes De Luna, Sonia Aide" userId="faafa5f2-6287-4c40-946a-bbd8ed93709c" providerId="ADAL" clId="{FE2EF813-4673-2348-9C95-17D4989F9947}" dt="2023-04-04T16:43:12.135" v="1185" actId="14100"/>
          <ac:picMkLst>
            <pc:docMk/>
            <pc:sldMk cId="3902738728" sldId="278"/>
            <ac:picMk id="19" creationId="{867D133D-2016-E236-B833-29AE23EFC5BE}"/>
          </ac:picMkLst>
        </pc:picChg>
        <pc:picChg chg="mod">
          <ac:chgData name="Reyes De Luna, Sonia Aide" userId="faafa5f2-6287-4c40-946a-bbd8ed93709c" providerId="ADAL" clId="{FE2EF813-4673-2348-9C95-17D4989F9947}" dt="2023-04-04T16:42:48.100" v="1174" actId="14100"/>
          <ac:picMkLst>
            <pc:docMk/>
            <pc:sldMk cId="3902738728" sldId="278"/>
            <ac:picMk id="20" creationId="{28E62AFB-8855-41CB-69C4-520333467BB9}"/>
          </ac:picMkLst>
        </pc:picChg>
        <pc:picChg chg="mod">
          <ac:chgData name="Reyes De Luna, Sonia Aide" userId="faafa5f2-6287-4c40-946a-bbd8ed93709c" providerId="ADAL" clId="{FE2EF813-4673-2348-9C95-17D4989F9947}" dt="2023-04-04T16:42:52.664" v="1176" actId="14100"/>
          <ac:picMkLst>
            <pc:docMk/>
            <pc:sldMk cId="3902738728" sldId="278"/>
            <ac:picMk id="21" creationId="{0C9061E1-B622-369A-1EDC-7695F02EF456}"/>
          </ac:picMkLst>
        </pc:picChg>
        <pc:picChg chg="mod">
          <ac:chgData name="Reyes De Luna, Sonia Aide" userId="faafa5f2-6287-4c40-946a-bbd8ed93709c" providerId="ADAL" clId="{FE2EF813-4673-2348-9C95-17D4989F9947}" dt="2023-04-04T16:44:29.413" v="1229" actId="1038"/>
          <ac:picMkLst>
            <pc:docMk/>
            <pc:sldMk cId="3902738728" sldId="278"/>
            <ac:picMk id="23" creationId="{09B8DBDD-2ECB-BE55-4B40-E7EBB90F2831}"/>
          </ac:picMkLst>
        </pc:picChg>
        <pc:picChg chg="mod">
          <ac:chgData name="Reyes De Luna, Sonia Aide" userId="faafa5f2-6287-4c40-946a-bbd8ed93709c" providerId="ADAL" clId="{FE2EF813-4673-2348-9C95-17D4989F9947}" dt="2023-04-04T16:44:26.371" v="1223" actId="1038"/>
          <ac:picMkLst>
            <pc:docMk/>
            <pc:sldMk cId="3902738728" sldId="278"/>
            <ac:picMk id="24" creationId="{569100F7-D27A-541A-8169-7B3C10890931}"/>
          </ac:picMkLst>
        </pc:picChg>
        <pc:picChg chg="mod">
          <ac:chgData name="Reyes De Luna, Sonia Aide" userId="faafa5f2-6287-4c40-946a-bbd8ed93709c" providerId="ADAL" clId="{FE2EF813-4673-2348-9C95-17D4989F9947}" dt="2023-04-04T16:44:26.371" v="1223" actId="1038"/>
          <ac:picMkLst>
            <pc:docMk/>
            <pc:sldMk cId="3902738728" sldId="278"/>
            <ac:picMk id="25" creationId="{EC581718-4B38-6AF3-75C7-31CDF8CB6D5E}"/>
          </ac:picMkLst>
        </pc:picChg>
        <pc:picChg chg="mod">
          <ac:chgData name="Reyes De Luna, Sonia Aide" userId="faafa5f2-6287-4c40-946a-bbd8ed93709c" providerId="ADAL" clId="{FE2EF813-4673-2348-9C95-17D4989F9947}" dt="2023-04-04T16:44:26.371" v="1223" actId="1038"/>
          <ac:picMkLst>
            <pc:docMk/>
            <pc:sldMk cId="3902738728" sldId="278"/>
            <ac:picMk id="26" creationId="{6FE2DBD5-7EC8-A636-0058-27166BFA095A}"/>
          </ac:picMkLst>
        </pc:picChg>
        <pc:picChg chg="mod">
          <ac:chgData name="Reyes De Luna, Sonia Aide" userId="faafa5f2-6287-4c40-946a-bbd8ed93709c" providerId="ADAL" clId="{FE2EF813-4673-2348-9C95-17D4989F9947}" dt="2023-04-04T16:44:26.371" v="1223" actId="1038"/>
          <ac:picMkLst>
            <pc:docMk/>
            <pc:sldMk cId="3902738728" sldId="278"/>
            <ac:picMk id="27" creationId="{69369E6D-B972-D58E-C351-EB519F83570B}"/>
          </ac:picMkLst>
        </pc:picChg>
        <pc:picChg chg="mod">
          <ac:chgData name="Reyes De Luna, Sonia Aide" userId="faafa5f2-6287-4c40-946a-bbd8ed93709c" providerId="ADAL" clId="{FE2EF813-4673-2348-9C95-17D4989F9947}" dt="2023-04-04T16:47:14.013" v="1245" actId="14100"/>
          <ac:picMkLst>
            <pc:docMk/>
            <pc:sldMk cId="3902738728" sldId="278"/>
            <ac:picMk id="28" creationId="{86ED1A9F-7158-D29A-5911-60BD9F8FA77F}"/>
          </ac:picMkLst>
        </pc:picChg>
        <pc:picChg chg="mod">
          <ac:chgData name="Reyes De Luna, Sonia Aide" userId="faafa5f2-6287-4c40-946a-bbd8ed93709c" providerId="ADAL" clId="{FE2EF813-4673-2348-9C95-17D4989F9947}" dt="2023-04-04T16:46:37.078" v="1234" actId="1076"/>
          <ac:picMkLst>
            <pc:docMk/>
            <pc:sldMk cId="3902738728" sldId="278"/>
            <ac:picMk id="29" creationId="{4699B04A-D7DF-ECA8-7734-E7D81A388F35}"/>
          </ac:picMkLst>
        </pc:picChg>
        <pc:picChg chg="mod">
          <ac:chgData name="Reyes De Luna, Sonia Aide" userId="faafa5f2-6287-4c40-946a-bbd8ed93709c" providerId="ADAL" clId="{FE2EF813-4673-2348-9C95-17D4989F9947}" dt="2023-04-04T16:46:37.078" v="1234" actId="1076"/>
          <ac:picMkLst>
            <pc:docMk/>
            <pc:sldMk cId="3902738728" sldId="278"/>
            <ac:picMk id="30" creationId="{E043C185-F83E-58B4-CAF7-19732FB5366F}"/>
          </ac:picMkLst>
        </pc:picChg>
        <pc:picChg chg="mod">
          <ac:chgData name="Reyes De Luna, Sonia Aide" userId="faafa5f2-6287-4c40-946a-bbd8ed93709c" providerId="ADAL" clId="{FE2EF813-4673-2348-9C95-17D4989F9947}" dt="2023-04-04T16:46:37.078" v="1234" actId="1076"/>
          <ac:picMkLst>
            <pc:docMk/>
            <pc:sldMk cId="3902738728" sldId="278"/>
            <ac:picMk id="31" creationId="{AC15A898-DBD8-E5BC-53EE-78F16CB4F34E}"/>
          </ac:picMkLst>
        </pc:picChg>
        <pc:picChg chg="mod">
          <ac:chgData name="Reyes De Luna, Sonia Aide" userId="faafa5f2-6287-4c40-946a-bbd8ed93709c" providerId="ADAL" clId="{FE2EF813-4673-2348-9C95-17D4989F9947}" dt="2023-04-04T16:46:58.952" v="1239" actId="1076"/>
          <ac:picMkLst>
            <pc:docMk/>
            <pc:sldMk cId="3902738728" sldId="278"/>
            <ac:picMk id="32" creationId="{D4E51A7F-7FB7-F646-0C1D-5EAAAF5FD1AC}"/>
          </ac:picMkLst>
        </pc:picChg>
        <pc:picChg chg="mod">
          <ac:chgData name="Reyes De Luna, Sonia Aide" userId="faafa5f2-6287-4c40-946a-bbd8ed93709c" providerId="ADAL" clId="{FE2EF813-4673-2348-9C95-17D4989F9947}" dt="2023-04-04T16:47:09.521" v="1244" actId="1038"/>
          <ac:picMkLst>
            <pc:docMk/>
            <pc:sldMk cId="3902738728" sldId="278"/>
            <ac:picMk id="33" creationId="{9E16B04C-473B-4858-848C-929CD0667F2B}"/>
          </ac:picMkLst>
        </pc:picChg>
        <pc:picChg chg="mod">
          <ac:chgData name="Reyes De Luna, Sonia Aide" userId="faafa5f2-6287-4c40-946a-bbd8ed93709c" providerId="ADAL" clId="{FE2EF813-4673-2348-9C95-17D4989F9947}" dt="2023-04-04T16:47:22.424" v="1246" actId="1076"/>
          <ac:picMkLst>
            <pc:docMk/>
            <pc:sldMk cId="3902738728" sldId="278"/>
            <ac:picMk id="34" creationId="{22D134DB-6C01-849E-B7FF-05D40DCEA5F0}"/>
          </ac:picMkLst>
        </pc:picChg>
        <pc:picChg chg="add mod">
          <ac:chgData name="Reyes De Luna, Sonia Aide" userId="faafa5f2-6287-4c40-946a-bbd8ed93709c" providerId="ADAL" clId="{FE2EF813-4673-2348-9C95-17D4989F9947}" dt="2023-04-04T16:46:41.499" v="1236" actId="1076"/>
          <ac:picMkLst>
            <pc:docMk/>
            <pc:sldMk cId="3902738728" sldId="278"/>
            <ac:picMk id="51" creationId="{7A8C5E2B-9622-C077-5C8A-05802249DAF1}"/>
          </ac:picMkLst>
        </pc:picChg>
        <pc:picChg chg="add mod">
          <ac:chgData name="Reyes De Luna, Sonia Aide" userId="faafa5f2-6287-4c40-946a-bbd8ed93709c" providerId="ADAL" clId="{FE2EF813-4673-2348-9C95-17D4989F9947}" dt="2023-04-04T16:49:15.019" v="1249" actId="14100"/>
          <ac:picMkLst>
            <pc:docMk/>
            <pc:sldMk cId="3902738728" sldId="278"/>
            <ac:picMk id="52" creationId="{DC825309-2BB1-0871-789E-DC38085E2161}"/>
          </ac:picMkLst>
        </pc:picChg>
        <pc:cxnChg chg="add del mod">
          <ac:chgData name="Reyes De Luna, Sonia Aide" userId="faafa5f2-6287-4c40-946a-bbd8ed93709c" providerId="ADAL" clId="{FE2EF813-4673-2348-9C95-17D4989F9947}" dt="2023-04-04T16:44:34.270" v="1230" actId="478"/>
          <ac:cxnSpMkLst>
            <pc:docMk/>
            <pc:sldMk cId="3902738728" sldId="278"/>
            <ac:cxnSpMk id="47" creationId="{7E51A4B0-314E-6488-788A-BD1463BDF5FD}"/>
          </ac:cxnSpMkLst>
        </pc:cxnChg>
        <pc:cxnChg chg="add del mod">
          <ac:chgData name="Reyes De Luna, Sonia Aide" userId="faafa5f2-6287-4c40-946a-bbd8ed93709c" providerId="ADAL" clId="{FE2EF813-4673-2348-9C95-17D4989F9947}" dt="2023-04-04T16:44:34.270" v="1230" actId="478"/>
          <ac:cxnSpMkLst>
            <pc:docMk/>
            <pc:sldMk cId="3902738728" sldId="278"/>
            <ac:cxnSpMk id="48" creationId="{316508B0-E38B-1D0F-B543-FEC2582BE4DB}"/>
          </ac:cxnSpMkLst>
        </pc:cxnChg>
      </pc:sldChg>
      <pc:sldChg chg="modSp mod">
        <pc:chgData name="Reyes De Luna, Sonia Aide" userId="faafa5f2-6287-4c40-946a-bbd8ed93709c" providerId="ADAL" clId="{FE2EF813-4673-2348-9C95-17D4989F9947}" dt="2023-04-04T15:48:05.707" v="699" actId="108"/>
        <pc:sldMkLst>
          <pc:docMk/>
          <pc:sldMk cId="2776238204" sldId="279"/>
        </pc:sldMkLst>
        <pc:spChg chg="mod">
          <ac:chgData name="Reyes De Luna, Sonia Aide" userId="faafa5f2-6287-4c40-946a-bbd8ed93709c" providerId="ADAL" clId="{FE2EF813-4673-2348-9C95-17D4989F9947}" dt="2023-04-04T15:48:05.707" v="699" actId="108"/>
          <ac:spMkLst>
            <pc:docMk/>
            <pc:sldMk cId="2776238204" sldId="279"/>
            <ac:spMk id="31" creationId="{80BB5CA9-6BAF-7E14-AA22-D2BAD29E8C87}"/>
          </ac:spMkLst>
        </pc:spChg>
      </pc:sldChg>
      <pc:sldChg chg="add">
        <pc:chgData name="Reyes De Luna, Sonia Aide" userId="faafa5f2-6287-4c40-946a-bbd8ed93709c" providerId="ADAL" clId="{FE2EF813-4673-2348-9C95-17D4989F9947}" dt="2023-04-04T14:45:58.043" v="189"/>
        <pc:sldMkLst>
          <pc:docMk/>
          <pc:sldMk cId="1387661886" sldId="297"/>
        </pc:sldMkLst>
      </pc:sldChg>
      <pc:sldChg chg="add setBg">
        <pc:chgData name="Reyes De Luna, Sonia Aide" userId="faafa5f2-6287-4c40-946a-bbd8ed93709c" providerId="ADAL" clId="{FE2EF813-4673-2348-9C95-17D4989F9947}" dt="2023-04-04T14:31:02.498" v="3"/>
        <pc:sldMkLst>
          <pc:docMk/>
          <pc:sldMk cId="75567666" sldId="307"/>
        </pc:sldMkLst>
      </pc:sldChg>
      <pc:sldChg chg="add ord">
        <pc:chgData name="Reyes De Luna, Sonia Aide" userId="faafa5f2-6287-4c40-946a-bbd8ed93709c" providerId="ADAL" clId="{FE2EF813-4673-2348-9C95-17D4989F9947}" dt="2023-04-04T14:49:14.221" v="196" actId="20578"/>
        <pc:sldMkLst>
          <pc:docMk/>
          <pc:sldMk cId="348195654" sldId="308"/>
        </pc:sldMkLst>
      </pc:sldChg>
      <pc:sldChg chg="modSp add mod ord">
        <pc:chgData name="Reyes De Luna, Sonia Aide" userId="faafa5f2-6287-4c40-946a-bbd8ed93709c" providerId="ADAL" clId="{FE2EF813-4673-2348-9C95-17D4989F9947}" dt="2023-04-04T14:49:12.220" v="195" actId="20578"/>
        <pc:sldMkLst>
          <pc:docMk/>
          <pc:sldMk cId="1154194742" sldId="309"/>
        </pc:sldMkLst>
        <pc:spChg chg="mod">
          <ac:chgData name="Reyes De Luna, Sonia Aide" userId="faafa5f2-6287-4c40-946a-bbd8ed93709c" providerId="ADAL" clId="{FE2EF813-4673-2348-9C95-17D4989F9947}" dt="2023-04-04T14:35:31.315" v="93" actId="14100"/>
          <ac:spMkLst>
            <pc:docMk/>
            <pc:sldMk cId="1154194742" sldId="309"/>
            <ac:spMk id="16" creationId="{D5FD1066-7FA1-9BF9-22F0-F52B6DDCD8D0}"/>
          </ac:spMkLst>
        </pc:spChg>
        <pc:spChg chg="mod">
          <ac:chgData name="Reyes De Luna, Sonia Aide" userId="faafa5f2-6287-4c40-946a-bbd8ed93709c" providerId="ADAL" clId="{FE2EF813-4673-2348-9C95-17D4989F9947}" dt="2023-04-04T14:37:22.939" v="123" actId="20577"/>
          <ac:spMkLst>
            <pc:docMk/>
            <pc:sldMk cId="1154194742" sldId="309"/>
            <ac:spMk id="41" creationId="{574F22F8-240F-5F7A-4212-3A2E01BE7BCD}"/>
          </ac:spMkLst>
        </pc:spChg>
        <pc:spChg chg="mod">
          <ac:chgData name="Reyes De Luna, Sonia Aide" userId="faafa5f2-6287-4c40-946a-bbd8ed93709c" providerId="ADAL" clId="{FE2EF813-4673-2348-9C95-17D4989F9947}" dt="2023-04-04T14:37:15.495" v="113" actId="20577"/>
          <ac:spMkLst>
            <pc:docMk/>
            <pc:sldMk cId="1154194742" sldId="309"/>
            <ac:spMk id="46" creationId="{EEAA9840-1DE0-DCF3-3422-9AA8880E3B61}"/>
          </ac:spMkLst>
        </pc:spChg>
      </pc:sldChg>
      <pc:sldChg chg="addSp delSp modSp add mod">
        <pc:chgData name="Reyes De Luna, Sonia Aide" userId="faafa5f2-6287-4c40-946a-bbd8ed93709c" providerId="ADAL" clId="{FE2EF813-4673-2348-9C95-17D4989F9947}" dt="2023-04-04T15:34:21.722" v="526"/>
        <pc:sldMkLst>
          <pc:docMk/>
          <pc:sldMk cId="2312576557" sldId="312"/>
        </pc:sldMkLst>
        <pc:spChg chg="add mod">
          <ac:chgData name="Reyes De Luna, Sonia Aide" userId="faafa5f2-6287-4c40-946a-bbd8ed93709c" providerId="ADAL" clId="{FE2EF813-4673-2348-9C95-17D4989F9947}" dt="2023-04-04T15:34:21.722" v="526"/>
          <ac:spMkLst>
            <pc:docMk/>
            <pc:sldMk cId="2312576557" sldId="312"/>
            <ac:spMk id="3" creationId="{52F55128-D6D0-6CAB-A37B-C377727CA906}"/>
          </ac:spMkLst>
        </pc:spChg>
        <pc:spChg chg="mod">
          <ac:chgData name="Reyes De Luna, Sonia Aide" userId="faafa5f2-6287-4c40-946a-bbd8ed93709c" providerId="ADAL" clId="{FE2EF813-4673-2348-9C95-17D4989F9947}" dt="2023-04-04T15:34:21.722" v="526"/>
          <ac:spMkLst>
            <pc:docMk/>
            <pc:sldMk cId="2312576557" sldId="312"/>
            <ac:spMk id="5" creationId="{A71BEA6E-395E-39E0-1110-663D44A827C4}"/>
          </ac:spMkLst>
        </pc:spChg>
        <pc:spChg chg="del">
          <ac:chgData name="Reyes De Luna, Sonia Aide" userId="faafa5f2-6287-4c40-946a-bbd8ed93709c" providerId="ADAL" clId="{FE2EF813-4673-2348-9C95-17D4989F9947}" dt="2023-04-04T15:34:19.405" v="524" actId="478"/>
          <ac:spMkLst>
            <pc:docMk/>
            <pc:sldMk cId="2312576557" sldId="312"/>
            <ac:spMk id="36" creationId="{68CB5757-430F-AD90-0E61-669DB0970EA7}"/>
          </ac:spMkLst>
        </pc:spChg>
        <pc:grpChg chg="add mod">
          <ac:chgData name="Reyes De Luna, Sonia Aide" userId="faafa5f2-6287-4c40-946a-bbd8ed93709c" providerId="ADAL" clId="{FE2EF813-4673-2348-9C95-17D4989F9947}" dt="2023-04-04T15:34:21.722" v="526"/>
          <ac:grpSpMkLst>
            <pc:docMk/>
            <pc:sldMk cId="2312576557" sldId="312"/>
            <ac:grpSpMk id="4" creationId="{A6321343-DB9F-D61F-367C-D1334C419D47}"/>
          </ac:grpSpMkLst>
        </pc:grpChg>
        <pc:grpChg chg="del">
          <ac:chgData name="Reyes De Luna, Sonia Aide" userId="faafa5f2-6287-4c40-946a-bbd8ed93709c" providerId="ADAL" clId="{FE2EF813-4673-2348-9C95-17D4989F9947}" dt="2023-04-04T15:34:21.166" v="525" actId="478"/>
          <ac:grpSpMkLst>
            <pc:docMk/>
            <pc:sldMk cId="2312576557" sldId="312"/>
            <ac:grpSpMk id="33" creationId="{9490919B-0DF3-A610-34D1-61E8A114602E}"/>
          </ac:grpSpMkLst>
        </pc:grpChg>
        <pc:picChg chg="add mod">
          <ac:chgData name="Reyes De Luna, Sonia Aide" userId="faafa5f2-6287-4c40-946a-bbd8ed93709c" providerId="ADAL" clId="{FE2EF813-4673-2348-9C95-17D4989F9947}" dt="2023-04-04T15:09:18.588" v="318"/>
          <ac:picMkLst>
            <pc:docMk/>
            <pc:sldMk cId="2312576557" sldId="312"/>
            <ac:picMk id="2" creationId="{4AE182FA-A6CB-EEE6-2E8D-CD95763A181C}"/>
          </ac:picMkLst>
        </pc:picChg>
        <pc:cxnChg chg="mod">
          <ac:chgData name="Reyes De Luna, Sonia Aide" userId="faafa5f2-6287-4c40-946a-bbd8ed93709c" providerId="ADAL" clId="{FE2EF813-4673-2348-9C95-17D4989F9947}" dt="2023-04-04T15:34:21.722" v="526"/>
          <ac:cxnSpMkLst>
            <pc:docMk/>
            <pc:sldMk cId="2312576557" sldId="312"/>
            <ac:cxnSpMk id="6" creationId="{77327C8D-75EF-54C4-1220-BCF2197423D3}"/>
          </ac:cxnSpMkLst>
        </pc:cxnChg>
      </pc:sldChg>
      <pc:sldChg chg="addSp modSp add mod">
        <pc:chgData name="Reyes De Luna, Sonia Aide" userId="faafa5f2-6287-4c40-946a-bbd8ed93709c" providerId="ADAL" clId="{FE2EF813-4673-2348-9C95-17D4989F9947}" dt="2023-04-04T15:34:05.368" v="521" actId="20577"/>
        <pc:sldMkLst>
          <pc:docMk/>
          <pc:sldMk cId="1215274960" sldId="313"/>
        </pc:sldMkLst>
        <pc:spChg chg="mod">
          <ac:chgData name="Reyes De Luna, Sonia Aide" userId="faafa5f2-6287-4c40-946a-bbd8ed93709c" providerId="ADAL" clId="{FE2EF813-4673-2348-9C95-17D4989F9947}" dt="2023-04-04T15:34:05.368" v="521" actId="20577"/>
          <ac:spMkLst>
            <pc:docMk/>
            <pc:sldMk cId="1215274960" sldId="313"/>
            <ac:spMk id="6" creationId="{A781DE42-8E67-5535-4B61-B54CCAF4FD76}"/>
          </ac:spMkLst>
        </pc:spChg>
        <pc:spChg chg="mod">
          <ac:chgData name="Reyes De Luna, Sonia Aide" userId="faafa5f2-6287-4c40-946a-bbd8ed93709c" providerId="ADAL" clId="{FE2EF813-4673-2348-9C95-17D4989F9947}" dt="2023-04-04T15:34:00.376" v="511" actId="20577"/>
          <ac:spMkLst>
            <pc:docMk/>
            <pc:sldMk cId="1215274960" sldId="313"/>
            <ac:spMk id="11" creationId="{9052FAA3-FC71-D2FA-5C6D-C3DD73479ED2}"/>
          </ac:spMkLst>
        </pc:spChg>
        <pc:picChg chg="add mod">
          <ac:chgData name="Reyes De Luna, Sonia Aide" userId="faafa5f2-6287-4c40-946a-bbd8ed93709c" providerId="ADAL" clId="{FE2EF813-4673-2348-9C95-17D4989F9947}" dt="2023-04-04T15:09:26.605" v="319"/>
          <ac:picMkLst>
            <pc:docMk/>
            <pc:sldMk cId="1215274960" sldId="313"/>
            <ac:picMk id="2" creationId="{61002D73-D11F-4B9E-E226-ECF6035D87F9}"/>
          </ac:picMkLst>
        </pc:picChg>
        <pc:picChg chg="mod">
          <ac:chgData name="Reyes De Luna, Sonia Aide" userId="faafa5f2-6287-4c40-946a-bbd8ed93709c" providerId="ADAL" clId="{FE2EF813-4673-2348-9C95-17D4989F9947}" dt="2023-04-04T15:09:40.985" v="327" actId="1076"/>
          <ac:picMkLst>
            <pc:docMk/>
            <pc:sldMk cId="1215274960" sldId="313"/>
            <ac:picMk id="3" creationId="{08C4E3FE-E8E8-1FA2-3CB0-D1CC422A969E}"/>
          </ac:picMkLst>
        </pc:picChg>
      </pc:sldChg>
      <pc:sldChg chg="addSp delSp modSp add mod ord">
        <pc:chgData name="Reyes De Luna, Sonia Aide" userId="faafa5f2-6287-4c40-946a-bbd8ed93709c" providerId="ADAL" clId="{FE2EF813-4673-2348-9C95-17D4989F9947}" dt="2023-04-04T15:37:16.906" v="561"/>
        <pc:sldMkLst>
          <pc:docMk/>
          <pc:sldMk cId="3226087796" sldId="315"/>
        </pc:sldMkLst>
        <pc:spChg chg="add mod">
          <ac:chgData name="Reyes De Luna, Sonia Aide" userId="faafa5f2-6287-4c40-946a-bbd8ed93709c" providerId="ADAL" clId="{FE2EF813-4673-2348-9C95-17D4989F9947}" dt="2023-04-04T15:37:16.906" v="561"/>
          <ac:spMkLst>
            <pc:docMk/>
            <pc:sldMk cId="3226087796" sldId="315"/>
            <ac:spMk id="3" creationId="{C10487A4-FC39-F9DB-395D-BC3AAAD2DD6A}"/>
          </ac:spMkLst>
        </pc:spChg>
        <pc:spChg chg="mod">
          <ac:chgData name="Reyes De Luna, Sonia Aide" userId="faafa5f2-6287-4c40-946a-bbd8ed93709c" providerId="ADAL" clId="{FE2EF813-4673-2348-9C95-17D4989F9947}" dt="2023-04-04T15:37:16.906" v="561"/>
          <ac:spMkLst>
            <pc:docMk/>
            <pc:sldMk cId="3226087796" sldId="315"/>
            <ac:spMk id="5" creationId="{B922D37A-5A96-E5D0-C485-E8157F4E2ED8}"/>
          </ac:spMkLst>
        </pc:spChg>
        <pc:spChg chg="del">
          <ac:chgData name="Reyes De Luna, Sonia Aide" userId="faafa5f2-6287-4c40-946a-bbd8ed93709c" providerId="ADAL" clId="{FE2EF813-4673-2348-9C95-17D4989F9947}" dt="2023-04-04T15:37:16.391" v="560" actId="478"/>
          <ac:spMkLst>
            <pc:docMk/>
            <pc:sldMk cId="3226087796" sldId="315"/>
            <ac:spMk id="9" creationId="{72634BCC-9C8D-0C78-9F48-4ABFFC1FF63F}"/>
          </ac:spMkLst>
        </pc:spChg>
        <pc:grpChg chg="add mod">
          <ac:chgData name="Reyes De Luna, Sonia Aide" userId="faafa5f2-6287-4c40-946a-bbd8ed93709c" providerId="ADAL" clId="{FE2EF813-4673-2348-9C95-17D4989F9947}" dt="2023-04-04T15:37:16.906" v="561"/>
          <ac:grpSpMkLst>
            <pc:docMk/>
            <pc:sldMk cId="3226087796" sldId="315"/>
            <ac:grpSpMk id="4" creationId="{0A200FAD-0C14-22BB-89C2-69791A41F502}"/>
          </ac:grpSpMkLst>
        </pc:grpChg>
        <pc:grpChg chg="del">
          <ac:chgData name="Reyes De Luna, Sonia Aide" userId="faafa5f2-6287-4c40-946a-bbd8ed93709c" providerId="ADAL" clId="{FE2EF813-4673-2348-9C95-17D4989F9947}" dt="2023-04-04T15:37:16.391" v="560" actId="478"/>
          <ac:grpSpMkLst>
            <pc:docMk/>
            <pc:sldMk cId="3226087796" sldId="315"/>
            <ac:grpSpMk id="10" creationId="{26F9F06C-50DB-06AD-8D44-8741D126D5F4}"/>
          </ac:grpSpMkLst>
        </pc:grpChg>
        <pc:picChg chg="add mod">
          <ac:chgData name="Reyes De Luna, Sonia Aide" userId="faafa5f2-6287-4c40-946a-bbd8ed93709c" providerId="ADAL" clId="{FE2EF813-4673-2348-9C95-17D4989F9947}" dt="2023-04-04T15:10:54.859" v="332"/>
          <ac:picMkLst>
            <pc:docMk/>
            <pc:sldMk cId="3226087796" sldId="315"/>
            <ac:picMk id="2" creationId="{054907EA-BE49-8C79-8001-ED786CE75988}"/>
          </ac:picMkLst>
        </pc:picChg>
        <pc:cxnChg chg="mod">
          <ac:chgData name="Reyes De Luna, Sonia Aide" userId="faafa5f2-6287-4c40-946a-bbd8ed93709c" providerId="ADAL" clId="{FE2EF813-4673-2348-9C95-17D4989F9947}" dt="2023-04-04T15:37:16.906" v="561"/>
          <ac:cxnSpMkLst>
            <pc:docMk/>
            <pc:sldMk cId="3226087796" sldId="315"/>
            <ac:cxnSpMk id="6" creationId="{37EA0076-F26D-845D-19A3-81F443B31AAD}"/>
          </ac:cxnSpMkLst>
        </pc:cxnChg>
      </pc:sldChg>
      <pc:sldChg chg="addSp delSp modSp add mod ord">
        <pc:chgData name="Reyes De Luna, Sonia Aide" userId="faafa5f2-6287-4c40-946a-bbd8ed93709c" providerId="ADAL" clId="{FE2EF813-4673-2348-9C95-17D4989F9947}" dt="2023-04-04T15:35:57.552" v="539"/>
        <pc:sldMkLst>
          <pc:docMk/>
          <pc:sldMk cId="3476680927" sldId="316"/>
        </pc:sldMkLst>
        <pc:spChg chg="add mod">
          <ac:chgData name="Reyes De Luna, Sonia Aide" userId="faafa5f2-6287-4c40-946a-bbd8ed93709c" providerId="ADAL" clId="{FE2EF813-4673-2348-9C95-17D4989F9947}" dt="2023-04-04T15:35:57.552" v="539"/>
          <ac:spMkLst>
            <pc:docMk/>
            <pc:sldMk cId="3476680927" sldId="316"/>
            <ac:spMk id="2" creationId="{572CC210-A003-3F99-CD8F-E9BF7A8E1E21}"/>
          </ac:spMkLst>
        </pc:spChg>
        <pc:spChg chg="mod">
          <ac:chgData name="Reyes De Luna, Sonia Aide" userId="faafa5f2-6287-4c40-946a-bbd8ed93709c" providerId="ADAL" clId="{FE2EF813-4673-2348-9C95-17D4989F9947}" dt="2023-04-04T15:35:57.552" v="539"/>
          <ac:spMkLst>
            <pc:docMk/>
            <pc:sldMk cId="3476680927" sldId="316"/>
            <ac:spMk id="4" creationId="{BDA91683-1A76-3D64-9D24-EA38286227F8}"/>
          </ac:spMkLst>
        </pc:spChg>
        <pc:spChg chg="del">
          <ac:chgData name="Reyes De Luna, Sonia Aide" userId="faafa5f2-6287-4c40-946a-bbd8ed93709c" providerId="ADAL" clId="{FE2EF813-4673-2348-9C95-17D4989F9947}" dt="2023-04-04T15:35:57.031" v="538" actId="478"/>
          <ac:spMkLst>
            <pc:docMk/>
            <pc:sldMk cId="3476680927" sldId="316"/>
            <ac:spMk id="15" creationId="{1AD37CE3-9155-71F6-6AB2-272E9E9208FC}"/>
          </ac:spMkLst>
        </pc:spChg>
        <pc:grpChg chg="add mod">
          <ac:chgData name="Reyes De Luna, Sonia Aide" userId="faafa5f2-6287-4c40-946a-bbd8ed93709c" providerId="ADAL" clId="{FE2EF813-4673-2348-9C95-17D4989F9947}" dt="2023-04-04T15:35:57.552" v="539"/>
          <ac:grpSpMkLst>
            <pc:docMk/>
            <pc:sldMk cId="3476680927" sldId="316"/>
            <ac:grpSpMk id="3" creationId="{EC24E8A5-BDF0-4A47-632F-0C684A039C09}"/>
          </ac:grpSpMkLst>
        </pc:grpChg>
        <pc:grpChg chg="del">
          <ac:chgData name="Reyes De Luna, Sonia Aide" userId="faafa5f2-6287-4c40-946a-bbd8ed93709c" providerId="ADAL" clId="{FE2EF813-4673-2348-9C95-17D4989F9947}" dt="2023-04-04T15:35:54.523" v="537" actId="478"/>
          <ac:grpSpMkLst>
            <pc:docMk/>
            <pc:sldMk cId="3476680927" sldId="316"/>
            <ac:grpSpMk id="19" creationId="{EC6FBB51-AA58-1CC7-E8B2-E822472CC9BE}"/>
          </ac:grpSpMkLst>
        </pc:grpChg>
        <pc:cxnChg chg="mod">
          <ac:chgData name="Reyes De Luna, Sonia Aide" userId="faafa5f2-6287-4c40-946a-bbd8ed93709c" providerId="ADAL" clId="{FE2EF813-4673-2348-9C95-17D4989F9947}" dt="2023-04-04T15:35:57.552" v="539"/>
          <ac:cxnSpMkLst>
            <pc:docMk/>
            <pc:sldMk cId="3476680927" sldId="316"/>
            <ac:cxnSpMk id="5" creationId="{371AF7D7-FFEF-56F9-73C8-D4733F926855}"/>
          </ac:cxnSpMkLst>
        </pc:cxnChg>
      </pc:sldChg>
      <pc:sldChg chg="addSp delSp modSp add mod ord">
        <pc:chgData name="Reyes De Luna, Sonia Aide" userId="faafa5f2-6287-4c40-946a-bbd8ed93709c" providerId="ADAL" clId="{FE2EF813-4673-2348-9C95-17D4989F9947}" dt="2023-04-04T15:37:23.572" v="563"/>
        <pc:sldMkLst>
          <pc:docMk/>
          <pc:sldMk cId="2674973588" sldId="317"/>
        </pc:sldMkLst>
        <pc:spChg chg="add mod">
          <ac:chgData name="Reyes De Luna, Sonia Aide" userId="faafa5f2-6287-4c40-946a-bbd8ed93709c" providerId="ADAL" clId="{FE2EF813-4673-2348-9C95-17D4989F9947}" dt="2023-04-04T15:37:23.572" v="563"/>
          <ac:spMkLst>
            <pc:docMk/>
            <pc:sldMk cId="2674973588" sldId="317"/>
            <ac:spMk id="2" creationId="{8D606105-B8C3-0393-1749-40D8A2A92694}"/>
          </ac:spMkLst>
        </pc:spChg>
        <pc:spChg chg="mod">
          <ac:chgData name="Reyes De Luna, Sonia Aide" userId="faafa5f2-6287-4c40-946a-bbd8ed93709c" providerId="ADAL" clId="{FE2EF813-4673-2348-9C95-17D4989F9947}" dt="2023-04-04T15:37:23.572" v="563"/>
          <ac:spMkLst>
            <pc:docMk/>
            <pc:sldMk cId="2674973588" sldId="317"/>
            <ac:spMk id="4" creationId="{7C8B73C6-CDD0-AE1A-1860-6FB3A3030D63}"/>
          </ac:spMkLst>
        </pc:spChg>
        <pc:spChg chg="del">
          <ac:chgData name="Reyes De Luna, Sonia Aide" userId="faafa5f2-6287-4c40-946a-bbd8ed93709c" providerId="ADAL" clId="{FE2EF813-4673-2348-9C95-17D4989F9947}" dt="2023-04-04T15:37:22.976" v="562" actId="478"/>
          <ac:spMkLst>
            <pc:docMk/>
            <pc:sldMk cId="2674973588" sldId="317"/>
            <ac:spMk id="6" creationId="{0EBBEE1D-AA88-B4F2-51C3-AD46B3A98FEE}"/>
          </ac:spMkLst>
        </pc:spChg>
        <pc:grpChg chg="add mod">
          <ac:chgData name="Reyes De Luna, Sonia Aide" userId="faafa5f2-6287-4c40-946a-bbd8ed93709c" providerId="ADAL" clId="{FE2EF813-4673-2348-9C95-17D4989F9947}" dt="2023-04-04T15:37:23.572" v="563"/>
          <ac:grpSpMkLst>
            <pc:docMk/>
            <pc:sldMk cId="2674973588" sldId="317"/>
            <ac:grpSpMk id="3" creationId="{18F56F26-9C1E-2E41-5156-8B6067E0C46C}"/>
          </ac:grpSpMkLst>
        </pc:grpChg>
        <pc:grpChg chg="del">
          <ac:chgData name="Reyes De Luna, Sonia Aide" userId="faafa5f2-6287-4c40-946a-bbd8ed93709c" providerId="ADAL" clId="{FE2EF813-4673-2348-9C95-17D4989F9947}" dt="2023-04-04T15:37:22.976" v="562" actId="478"/>
          <ac:grpSpMkLst>
            <pc:docMk/>
            <pc:sldMk cId="2674973588" sldId="317"/>
            <ac:grpSpMk id="8" creationId="{BBE96629-939D-DB18-C7F6-CF55A5FA92D6}"/>
          </ac:grpSpMkLst>
        </pc:grpChg>
        <pc:cxnChg chg="mod">
          <ac:chgData name="Reyes De Luna, Sonia Aide" userId="faafa5f2-6287-4c40-946a-bbd8ed93709c" providerId="ADAL" clId="{FE2EF813-4673-2348-9C95-17D4989F9947}" dt="2023-04-04T15:37:23.572" v="563"/>
          <ac:cxnSpMkLst>
            <pc:docMk/>
            <pc:sldMk cId="2674973588" sldId="317"/>
            <ac:cxnSpMk id="7" creationId="{36EF4781-55D2-FAC9-7A25-D97ADF2346E7}"/>
          </ac:cxnSpMkLst>
        </pc:cxnChg>
      </pc:sldChg>
      <pc:sldChg chg="addSp delSp modSp add mod">
        <pc:chgData name="Reyes De Luna, Sonia Aide" userId="faafa5f2-6287-4c40-946a-bbd8ed93709c" providerId="ADAL" clId="{FE2EF813-4673-2348-9C95-17D4989F9947}" dt="2023-04-04T15:46:55.649" v="652"/>
        <pc:sldMkLst>
          <pc:docMk/>
          <pc:sldMk cId="2792747977" sldId="318"/>
        </pc:sldMkLst>
        <pc:spChg chg="add mod">
          <ac:chgData name="Reyes De Luna, Sonia Aide" userId="faafa5f2-6287-4c40-946a-bbd8ed93709c" providerId="ADAL" clId="{FE2EF813-4673-2348-9C95-17D4989F9947}" dt="2023-04-04T15:46:55.649" v="652"/>
          <ac:spMkLst>
            <pc:docMk/>
            <pc:sldMk cId="2792747977" sldId="318"/>
            <ac:spMk id="3" creationId="{4F3CB707-2FAF-B9D2-DE82-A33A22EDA69A}"/>
          </ac:spMkLst>
        </pc:spChg>
        <pc:spChg chg="mod">
          <ac:chgData name="Reyes De Luna, Sonia Aide" userId="faafa5f2-6287-4c40-946a-bbd8ed93709c" providerId="ADAL" clId="{FE2EF813-4673-2348-9C95-17D4989F9947}" dt="2023-04-04T15:46:55.649" v="652"/>
          <ac:spMkLst>
            <pc:docMk/>
            <pc:sldMk cId="2792747977" sldId="318"/>
            <ac:spMk id="5" creationId="{55257F63-9592-FE8C-B657-605DAA492B1F}"/>
          </ac:spMkLst>
        </pc:spChg>
        <pc:spChg chg="del">
          <ac:chgData name="Reyes De Luna, Sonia Aide" userId="faafa5f2-6287-4c40-946a-bbd8ed93709c" providerId="ADAL" clId="{FE2EF813-4673-2348-9C95-17D4989F9947}" dt="2023-04-04T15:46:55.191" v="651" actId="478"/>
          <ac:spMkLst>
            <pc:docMk/>
            <pc:sldMk cId="2792747977" sldId="318"/>
            <ac:spMk id="7" creationId="{1191E56B-D704-86A2-FDFC-DF8C9DF94DF8}"/>
          </ac:spMkLst>
        </pc:spChg>
        <pc:grpChg chg="add mod">
          <ac:chgData name="Reyes De Luna, Sonia Aide" userId="faafa5f2-6287-4c40-946a-bbd8ed93709c" providerId="ADAL" clId="{FE2EF813-4673-2348-9C95-17D4989F9947}" dt="2023-04-04T15:46:55.649" v="652"/>
          <ac:grpSpMkLst>
            <pc:docMk/>
            <pc:sldMk cId="2792747977" sldId="318"/>
            <ac:grpSpMk id="4" creationId="{40D242EC-C551-2379-5531-DD6DFF7049A1}"/>
          </ac:grpSpMkLst>
        </pc:grpChg>
        <pc:grpChg chg="del">
          <ac:chgData name="Reyes De Luna, Sonia Aide" userId="faafa5f2-6287-4c40-946a-bbd8ed93709c" providerId="ADAL" clId="{FE2EF813-4673-2348-9C95-17D4989F9947}" dt="2023-04-04T15:46:52.708" v="650" actId="478"/>
          <ac:grpSpMkLst>
            <pc:docMk/>
            <pc:sldMk cId="2792747977" sldId="318"/>
            <ac:grpSpMk id="8" creationId="{3F2E9399-B2EE-79E3-6530-D33ED6587834}"/>
          </ac:grpSpMkLst>
        </pc:grpChg>
        <pc:picChg chg="add mod">
          <ac:chgData name="Reyes De Luna, Sonia Aide" userId="faafa5f2-6287-4c40-946a-bbd8ed93709c" providerId="ADAL" clId="{FE2EF813-4673-2348-9C95-17D4989F9947}" dt="2023-04-04T15:11:03.804" v="333"/>
          <ac:picMkLst>
            <pc:docMk/>
            <pc:sldMk cId="2792747977" sldId="318"/>
            <ac:picMk id="2" creationId="{D12FEC8B-F836-FC77-8973-F379E2719902}"/>
          </ac:picMkLst>
        </pc:picChg>
        <pc:cxnChg chg="mod">
          <ac:chgData name="Reyes De Luna, Sonia Aide" userId="faafa5f2-6287-4c40-946a-bbd8ed93709c" providerId="ADAL" clId="{FE2EF813-4673-2348-9C95-17D4989F9947}" dt="2023-04-04T15:46:55.649" v="652"/>
          <ac:cxnSpMkLst>
            <pc:docMk/>
            <pc:sldMk cId="2792747977" sldId="318"/>
            <ac:cxnSpMk id="11" creationId="{353D40E2-101E-5774-4744-4104291C31F0}"/>
          </ac:cxnSpMkLst>
        </pc:cxnChg>
      </pc:sldChg>
      <pc:sldChg chg="add ord">
        <pc:chgData name="Reyes De Luna, Sonia Aide" userId="faafa5f2-6287-4c40-946a-bbd8ed93709c" providerId="ADAL" clId="{FE2EF813-4673-2348-9C95-17D4989F9947}" dt="2023-04-04T14:52:22.038" v="205" actId="20578"/>
        <pc:sldMkLst>
          <pc:docMk/>
          <pc:sldMk cId="2212719681" sldId="319"/>
        </pc:sldMkLst>
      </pc:sldChg>
      <pc:sldChg chg="addSp delSp modSp add mod">
        <pc:chgData name="Reyes De Luna, Sonia Aide" userId="faafa5f2-6287-4c40-946a-bbd8ed93709c" providerId="ADAL" clId="{FE2EF813-4673-2348-9C95-17D4989F9947}" dt="2023-04-04T15:34:15.081" v="523"/>
        <pc:sldMkLst>
          <pc:docMk/>
          <pc:sldMk cId="3965834444" sldId="320"/>
        </pc:sldMkLst>
        <pc:spChg chg="add mod">
          <ac:chgData name="Reyes De Luna, Sonia Aide" userId="faafa5f2-6287-4c40-946a-bbd8ed93709c" providerId="ADAL" clId="{FE2EF813-4673-2348-9C95-17D4989F9947}" dt="2023-04-04T15:34:15.081" v="523"/>
          <ac:spMkLst>
            <pc:docMk/>
            <pc:sldMk cId="3965834444" sldId="320"/>
            <ac:spMk id="3" creationId="{77F53CBD-6B76-EA37-2CF0-85FFE061C1FC}"/>
          </ac:spMkLst>
        </pc:spChg>
        <pc:spChg chg="mod">
          <ac:chgData name="Reyes De Luna, Sonia Aide" userId="faafa5f2-6287-4c40-946a-bbd8ed93709c" providerId="ADAL" clId="{FE2EF813-4673-2348-9C95-17D4989F9947}" dt="2023-04-04T15:34:15.081" v="523"/>
          <ac:spMkLst>
            <pc:docMk/>
            <pc:sldMk cId="3965834444" sldId="320"/>
            <ac:spMk id="5" creationId="{EECE0154-0C10-FEF2-3989-0CE76929EBA8}"/>
          </ac:spMkLst>
        </pc:spChg>
        <pc:spChg chg="del">
          <ac:chgData name="Reyes De Luna, Sonia Aide" userId="faafa5f2-6287-4c40-946a-bbd8ed93709c" providerId="ADAL" clId="{FE2EF813-4673-2348-9C95-17D4989F9947}" dt="2023-04-04T15:34:14.262" v="522" actId="478"/>
          <ac:spMkLst>
            <pc:docMk/>
            <pc:sldMk cId="3965834444" sldId="320"/>
            <ac:spMk id="32" creationId="{877E2D6D-DCD7-C899-93C3-C8B9E78DE9A5}"/>
          </ac:spMkLst>
        </pc:spChg>
        <pc:grpChg chg="add mod">
          <ac:chgData name="Reyes De Luna, Sonia Aide" userId="faafa5f2-6287-4c40-946a-bbd8ed93709c" providerId="ADAL" clId="{FE2EF813-4673-2348-9C95-17D4989F9947}" dt="2023-04-04T15:34:15.081" v="523"/>
          <ac:grpSpMkLst>
            <pc:docMk/>
            <pc:sldMk cId="3965834444" sldId="320"/>
            <ac:grpSpMk id="4" creationId="{3F520380-FEF6-6F48-BE06-805EEA186A14}"/>
          </ac:grpSpMkLst>
        </pc:grpChg>
        <pc:grpChg chg="del">
          <ac:chgData name="Reyes De Luna, Sonia Aide" userId="faafa5f2-6287-4c40-946a-bbd8ed93709c" providerId="ADAL" clId="{FE2EF813-4673-2348-9C95-17D4989F9947}" dt="2023-04-04T15:34:14.262" v="522" actId="478"/>
          <ac:grpSpMkLst>
            <pc:docMk/>
            <pc:sldMk cId="3965834444" sldId="320"/>
            <ac:grpSpMk id="25" creationId="{8F45AE48-85AE-E6B3-E6E7-80D18BEB0CF1}"/>
          </ac:grpSpMkLst>
        </pc:grpChg>
        <pc:picChg chg="add del mod">
          <ac:chgData name="Reyes De Luna, Sonia Aide" userId="faafa5f2-6287-4c40-946a-bbd8ed93709c" providerId="ADAL" clId="{FE2EF813-4673-2348-9C95-17D4989F9947}" dt="2023-04-04T15:08:54.917" v="314" actId="478"/>
          <ac:picMkLst>
            <pc:docMk/>
            <pc:sldMk cId="3965834444" sldId="320"/>
            <ac:picMk id="2" creationId="{C17E0FE6-ADF9-D997-3CDA-CD91019FE454}"/>
          </ac:picMkLst>
        </pc:picChg>
        <pc:cxnChg chg="mod">
          <ac:chgData name="Reyes De Luna, Sonia Aide" userId="faafa5f2-6287-4c40-946a-bbd8ed93709c" providerId="ADAL" clId="{FE2EF813-4673-2348-9C95-17D4989F9947}" dt="2023-04-04T15:34:15.081" v="523"/>
          <ac:cxnSpMkLst>
            <pc:docMk/>
            <pc:sldMk cId="3965834444" sldId="320"/>
            <ac:cxnSpMk id="6" creationId="{4B265B8B-1FD1-015C-553B-517F5F5E6035}"/>
          </ac:cxnSpMkLst>
        </pc:cxnChg>
      </pc:sldChg>
      <pc:sldChg chg="addSp delSp modSp mod">
        <pc:chgData name="Reyes De Luna, Sonia Aide" userId="faafa5f2-6287-4c40-946a-bbd8ed93709c" providerId="ADAL" clId="{FE2EF813-4673-2348-9C95-17D4989F9947}" dt="2023-04-04T15:35:23.048" v="533"/>
        <pc:sldMkLst>
          <pc:docMk/>
          <pc:sldMk cId="2044941274" sldId="2076136395"/>
        </pc:sldMkLst>
        <pc:spChg chg="add mod">
          <ac:chgData name="Reyes De Luna, Sonia Aide" userId="faafa5f2-6287-4c40-946a-bbd8ed93709c" providerId="ADAL" clId="{FE2EF813-4673-2348-9C95-17D4989F9947}" dt="2023-04-04T15:35:23.048" v="533"/>
          <ac:spMkLst>
            <pc:docMk/>
            <pc:sldMk cId="2044941274" sldId="2076136395"/>
            <ac:spMk id="5" creationId="{64543686-CCA8-EE5B-FEA8-40F27C32DECA}"/>
          </ac:spMkLst>
        </pc:spChg>
        <pc:spChg chg="mod">
          <ac:chgData name="Reyes De Luna, Sonia Aide" userId="faafa5f2-6287-4c40-946a-bbd8ed93709c" providerId="ADAL" clId="{FE2EF813-4673-2348-9C95-17D4989F9947}" dt="2023-04-04T15:35:23.048" v="533"/>
          <ac:spMkLst>
            <pc:docMk/>
            <pc:sldMk cId="2044941274" sldId="2076136395"/>
            <ac:spMk id="9" creationId="{FC4ABF22-558E-FBFF-B286-2DA549B5CB0F}"/>
          </ac:spMkLst>
        </pc:spChg>
        <pc:grpChg chg="add mod">
          <ac:chgData name="Reyes De Luna, Sonia Aide" userId="faafa5f2-6287-4c40-946a-bbd8ed93709c" providerId="ADAL" clId="{FE2EF813-4673-2348-9C95-17D4989F9947}" dt="2023-04-04T15:35:23.048" v="533"/>
          <ac:grpSpMkLst>
            <pc:docMk/>
            <pc:sldMk cId="2044941274" sldId="2076136395"/>
            <ac:grpSpMk id="7" creationId="{D6C3425C-3CAC-0CB4-2C42-B32CF62ECFF0}"/>
          </ac:grpSpMkLst>
        </pc:grpChg>
        <pc:grpChg chg="del">
          <ac:chgData name="Reyes De Luna, Sonia Aide" userId="faafa5f2-6287-4c40-946a-bbd8ed93709c" providerId="ADAL" clId="{FE2EF813-4673-2348-9C95-17D4989F9947}" dt="2023-04-04T15:35:22.325" v="532" actId="478"/>
          <ac:grpSpMkLst>
            <pc:docMk/>
            <pc:sldMk cId="2044941274" sldId="2076136395"/>
            <ac:grpSpMk id="33" creationId="{9490919B-0DF3-A610-34D1-61E8A114602E}"/>
          </ac:grpSpMkLst>
        </pc:grpChg>
        <pc:picChg chg="add mod">
          <ac:chgData name="Reyes De Luna, Sonia Aide" userId="faafa5f2-6287-4c40-946a-bbd8ed93709c" providerId="ADAL" clId="{FE2EF813-4673-2348-9C95-17D4989F9947}" dt="2023-04-04T15:09:02.003" v="315"/>
          <ac:picMkLst>
            <pc:docMk/>
            <pc:sldMk cId="2044941274" sldId="2076136395"/>
            <ac:picMk id="3" creationId="{48B91C4D-A6BC-EFCA-B301-F9D55FA2B824}"/>
          </ac:picMkLst>
        </pc:picChg>
        <pc:cxnChg chg="mod">
          <ac:chgData name="Reyes De Luna, Sonia Aide" userId="faafa5f2-6287-4c40-946a-bbd8ed93709c" providerId="ADAL" clId="{FE2EF813-4673-2348-9C95-17D4989F9947}" dt="2023-04-04T15:35:23.048" v="533"/>
          <ac:cxnSpMkLst>
            <pc:docMk/>
            <pc:sldMk cId="2044941274" sldId="2076136395"/>
            <ac:cxnSpMk id="10" creationId="{7EE496F0-3AA5-BBCC-4A57-9CC9C90E2630}"/>
          </ac:cxnSpMkLst>
        </pc:cxnChg>
      </pc:sldChg>
      <pc:sldChg chg="delSp modSp mod ord">
        <pc:chgData name="Reyes De Luna, Sonia Aide" userId="faafa5f2-6287-4c40-946a-bbd8ed93709c" providerId="ADAL" clId="{FE2EF813-4673-2348-9C95-17D4989F9947}" dt="2023-04-04T15:11:54.102" v="339" actId="478"/>
        <pc:sldMkLst>
          <pc:docMk/>
          <pc:sldMk cId="2310504241" sldId="2076136398"/>
        </pc:sldMkLst>
        <pc:picChg chg="del mod">
          <ac:chgData name="Reyes De Luna, Sonia Aide" userId="faafa5f2-6287-4c40-946a-bbd8ed93709c" providerId="ADAL" clId="{FE2EF813-4673-2348-9C95-17D4989F9947}" dt="2023-04-04T15:11:54.102" v="339" actId="478"/>
          <ac:picMkLst>
            <pc:docMk/>
            <pc:sldMk cId="2310504241" sldId="2076136398"/>
            <ac:picMk id="2" creationId="{4DDF0E8C-B330-0343-6101-E1570A5BD1D0}"/>
          </ac:picMkLst>
        </pc:picChg>
      </pc:sldChg>
      <pc:sldChg chg="addSp delSp modSp mod ord">
        <pc:chgData name="Reyes De Luna, Sonia Aide" userId="faafa5f2-6287-4c40-946a-bbd8ed93709c" providerId="ADAL" clId="{FE2EF813-4673-2348-9C95-17D4989F9947}" dt="2023-04-04T15:12:11.386" v="342" actId="478"/>
        <pc:sldMkLst>
          <pc:docMk/>
          <pc:sldMk cId="3036406351" sldId="2076136399"/>
        </pc:sldMkLst>
        <pc:picChg chg="add del mod">
          <ac:chgData name="Reyes De Luna, Sonia Aide" userId="faafa5f2-6287-4c40-946a-bbd8ed93709c" providerId="ADAL" clId="{FE2EF813-4673-2348-9C95-17D4989F9947}" dt="2023-04-04T15:11:45.461" v="337" actId="478"/>
          <ac:picMkLst>
            <pc:docMk/>
            <pc:sldMk cId="3036406351" sldId="2076136399"/>
            <ac:picMk id="2" creationId="{D99123B7-8328-1CF0-F85C-8F3066DCBE59}"/>
          </ac:picMkLst>
        </pc:picChg>
        <pc:picChg chg="del">
          <ac:chgData name="Reyes De Luna, Sonia Aide" userId="faafa5f2-6287-4c40-946a-bbd8ed93709c" providerId="ADAL" clId="{FE2EF813-4673-2348-9C95-17D4989F9947}" dt="2023-04-04T15:12:11.386" v="342" actId="478"/>
          <ac:picMkLst>
            <pc:docMk/>
            <pc:sldMk cId="3036406351" sldId="2076136399"/>
            <ac:picMk id="3" creationId="{5C56F062-4A5C-17B1-54A6-94AF8A6E5A72}"/>
          </ac:picMkLst>
        </pc:picChg>
        <pc:picChg chg="del">
          <ac:chgData name="Reyes De Luna, Sonia Aide" userId="faafa5f2-6287-4c40-946a-bbd8ed93709c" providerId="ADAL" clId="{FE2EF813-4673-2348-9C95-17D4989F9947}" dt="2023-04-04T15:10:06.129" v="328" actId="478"/>
          <ac:picMkLst>
            <pc:docMk/>
            <pc:sldMk cId="3036406351" sldId="2076136399"/>
            <ac:picMk id="15" creationId="{2EDF8CC0-4294-F862-EE5B-1662B2D12D83}"/>
          </ac:picMkLst>
        </pc:picChg>
      </pc:sldChg>
      <pc:sldChg chg="addSp modSp ord">
        <pc:chgData name="Reyes De Luna, Sonia Aide" userId="faafa5f2-6287-4c40-946a-bbd8ed93709c" providerId="ADAL" clId="{FE2EF813-4673-2348-9C95-17D4989F9947}" dt="2023-04-04T15:09:06.591" v="316"/>
        <pc:sldMkLst>
          <pc:docMk/>
          <pc:sldMk cId="164414599" sldId="2076136400"/>
        </pc:sldMkLst>
        <pc:picChg chg="add mod">
          <ac:chgData name="Reyes De Luna, Sonia Aide" userId="faafa5f2-6287-4c40-946a-bbd8ed93709c" providerId="ADAL" clId="{FE2EF813-4673-2348-9C95-17D4989F9947}" dt="2023-04-04T15:09:06.591" v="316"/>
          <ac:picMkLst>
            <pc:docMk/>
            <pc:sldMk cId="164414599" sldId="2076136400"/>
            <ac:picMk id="2" creationId="{4A46210D-29B8-D944-3580-F561FB1677C4}"/>
          </ac:picMkLst>
        </pc:picChg>
      </pc:sldChg>
      <pc:sldChg chg="addSp delSp modSp mod delAnim">
        <pc:chgData name="Reyes De Luna, Sonia Aide" userId="faafa5f2-6287-4c40-946a-bbd8ed93709c" providerId="ADAL" clId="{FE2EF813-4673-2348-9C95-17D4989F9947}" dt="2023-04-04T15:35:35.859" v="535"/>
        <pc:sldMkLst>
          <pc:docMk/>
          <pc:sldMk cId="3022210618" sldId="2076136401"/>
        </pc:sldMkLst>
        <pc:spChg chg="del">
          <ac:chgData name="Reyes De Luna, Sonia Aide" userId="faafa5f2-6287-4c40-946a-bbd8ed93709c" providerId="ADAL" clId="{FE2EF813-4673-2348-9C95-17D4989F9947}" dt="2023-04-04T15:35:34.439" v="534" actId="478"/>
          <ac:spMkLst>
            <pc:docMk/>
            <pc:sldMk cId="3022210618" sldId="2076136401"/>
            <ac:spMk id="6" creationId="{DC006622-E9EB-9848-60F3-168EF3C27694}"/>
          </ac:spMkLst>
        </pc:spChg>
        <pc:spChg chg="add mod">
          <ac:chgData name="Reyes De Luna, Sonia Aide" userId="faafa5f2-6287-4c40-946a-bbd8ed93709c" providerId="ADAL" clId="{FE2EF813-4673-2348-9C95-17D4989F9947}" dt="2023-04-04T15:35:35.859" v="535"/>
          <ac:spMkLst>
            <pc:docMk/>
            <pc:sldMk cId="3022210618" sldId="2076136401"/>
            <ac:spMk id="7" creationId="{1D6ADDBA-23A0-3F0C-A751-4D27B1186164}"/>
          </ac:spMkLst>
        </pc:spChg>
        <pc:spChg chg="del">
          <ac:chgData name="Reyes De Luna, Sonia Aide" userId="faafa5f2-6287-4c40-946a-bbd8ed93709c" providerId="ADAL" clId="{FE2EF813-4673-2348-9C95-17D4989F9947}" dt="2023-04-04T15:35:34.439" v="534" actId="478"/>
          <ac:spMkLst>
            <pc:docMk/>
            <pc:sldMk cId="3022210618" sldId="2076136401"/>
            <ac:spMk id="8" creationId="{0781BF6B-4A5E-A76A-BFCA-E8DC897BC5A1}"/>
          </ac:spMkLst>
        </pc:spChg>
        <pc:spChg chg="mod">
          <ac:chgData name="Reyes De Luna, Sonia Aide" userId="faafa5f2-6287-4c40-946a-bbd8ed93709c" providerId="ADAL" clId="{FE2EF813-4673-2348-9C95-17D4989F9947}" dt="2023-04-04T15:35:35.859" v="535"/>
          <ac:spMkLst>
            <pc:docMk/>
            <pc:sldMk cId="3022210618" sldId="2076136401"/>
            <ac:spMk id="10" creationId="{57AE4584-CD8A-2B27-4640-94E79BA9B4CA}"/>
          </ac:spMkLst>
        </pc:spChg>
        <pc:grpChg chg="add mod">
          <ac:chgData name="Reyes De Luna, Sonia Aide" userId="faafa5f2-6287-4c40-946a-bbd8ed93709c" providerId="ADAL" clId="{FE2EF813-4673-2348-9C95-17D4989F9947}" dt="2023-04-04T15:35:35.859" v="535"/>
          <ac:grpSpMkLst>
            <pc:docMk/>
            <pc:sldMk cId="3022210618" sldId="2076136401"/>
            <ac:grpSpMk id="9" creationId="{40ED7E97-64A8-D976-0F29-1DEF8801A401}"/>
          </ac:grpSpMkLst>
        </pc:grpChg>
        <pc:picChg chg="add mod">
          <ac:chgData name="Reyes De Luna, Sonia Aide" userId="faafa5f2-6287-4c40-946a-bbd8ed93709c" providerId="ADAL" clId="{FE2EF813-4673-2348-9C95-17D4989F9947}" dt="2023-04-04T15:10:34.849" v="329"/>
          <ac:picMkLst>
            <pc:docMk/>
            <pc:sldMk cId="3022210618" sldId="2076136401"/>
            <ac:picMk id="2" creationId="{85016D0E-40C7-21A4-2C35-1FA39C6BAAFB}"/>
          </ac:picMkLst>
        </pc:picChg>
        <pc:picChg chg="mod">
          <ac:chgData name="Reyes De Luna, Sonia Aide" userId="faafa5f2-6287-4c40-946a-bbd8ed93709c" providerId="ADAL" clId="{FE2EF813-4673-2348-9C95-17D4989F9947}" dt="2023-04-04T14:28:06.163" v="1" actId="1076"/>
          <ac:picMkLst>
            <pc:docMk/>
            <pc:sldMk cId="3022210618" sldId="2076136401"/>
            <ac:picMk id="3" creationId="{97C89B70-EF02-7CD2-8BA6-A8D10423ABE3}"/>
          </ac:picMkLst>
        </pc:picChg>
        <pc:cxnChg chg="mod">
          <ac:chgData name="Reyes De Luna, Sonia Aide" userId="faafa5f2-6287-4c40-946a-bbd8ed93709c" providerId="ADAL" clId="{FE2EF813-4673-2348-9C95-17D4989F9947}" dt="2023-04-04T15:35:35.859" v="535"/>
          <ac:cxnSpMkLst>
            <pc:docMk/>
            <pc:sldMk cId="3022210618" sldId="2076136401"/>
            <ac:cxnSpMk id="11" creationId="{9C4F81BE-0190-2D19-F467-34129404F5B8}"/>
          </ac:cxnSpMkLst>
        </pc:cxnChg>
        <pc:cxnChg chg="del">
          <ac:chgData name="Reyes De Luna, Sonia Aide" userId="faafa5f2-6287-4c40-946a-bbd8ed93709c" providerId="ADAL" clId="{FE2EF813-4673-2348-9C95-17D4989F9947}" dt="2023-04-04T15:35:34.439" v="534" actId="478"/>
          <ac:cxnSpMkLst>
            <pc:docMk/>
            <pc:sldMk cId="3022210618" sldId="2076136401"/>
            <ac:cxnSpMk id="35" creationId="{7B157E59-67A7-87DF-7794-7A2C460E40A6}"/>
          </ac:cxnSpMkLst>
        </pc:cxnChg>
      </pc:sldChg>
      <pc:sldChg chg="addSp delSp mod ord">
        <pc:chgData name="Reyes De Luna, Sonia Aide" userId="faafa5f2-6287-4c40-946a-bbd8ed93709c" providerId="ADAL" clId="{FE2EF813-4673-2348-9C95-17D4989F9947}" dt="2023-04-04T15:12:02.371" v="341" actId="478"/>
        <pc:sldMkLst>
          <pc:docMk/>
          <pc:sldMk cId="2149847872" sldId="2076136402"/>
        </pc:sldMkLst>
        <pc:picChg chg="add del">
          <ac:chgData name="Reyes De Luna, Sonia Aide" userId="faafa5f2-6287-4c40-946a-bbd8ed93709c" providerId="ADAL" clId="{FE2EF813-4673-2348-9C95-17D4989F9947}" dt="2023-04-04T15:12:02.371" v="341" actId="478"/>
          <ac:picMkLst>
            <pc:docMk/>
            <pc:sldMk cId="2149847872" sldId="2076136402"/>
            <ac:picMk id="2" creationId="{8DBD0A17-F064-7A5B-11BC-2373D6985D12}"/>
          </ac:picMkLst>
        </pc:picChg>
      </pc:sldChg>
      <pc:sldChg chg="addSp delSp modSp mod ord addAnim delAnim">
        <pc:chgData name="Reyes De Luna, Sonia Aide" userId="faafa5f2-6287-4c40-946a-bbd8ed93709c" providerId="ADAL" clId="{FE2EF813-4673-2348-9C95-17D4989F9947}" dt="2023-04-04T15:36:59.309" v="559"/>
        <pc:sldMkLst>
          <pc:docMk/>
          <pc:sldMk cId="998986443" sldId="2076136403"/>
        </pc:sldMkLst>
        <pc:spChg chg="add del">
          <ac:chgData name="Reyes De Luna, Sonia Aide" userId="faafa5f2-6287-4c40-946a-bbd8ed93709c" providerId="ADAL" clId="{FE2EF813-4673-2348-9C95-17D4989F9947}" dt="2023-04-04T15:36:56.122" v="557" actId="478"/>
          <ac:spMkLst>
            <pc:docMk/>
            <pc:sldMk cId="998986443" sldId="2076136403"/>
            <ac:spMk id="4" creationId="{A3E6D225-8651-1510-6DE2-1FEC752A7DAC}"/>
          </ac:spMkLst>
        </pc:spChg>
        <pc:spChg chg="add del">
          <ac:chgData name="Reyes De Luna, Sonia Aide" userId="faafa5f2-6287-4c40-946a-bbd8ed93709c" providerId="ADAL" clId="{FE2EF813-4673-2348-9C95-17D4989F9947}" dt="2023-04-04T15:36:58.605" v="558" actId="478"/>
          <ac:spMkLst>
            <pc:docMk/>
            <pc:sldMk cId="998986443" sldId="2076136403"/>
            <ac:spMk id="6" creationId="{DC006622-E9EB-9848-60F3-168EF3C27694}"/>
          </ac:spMkLst>
        </pc:spChg>
        <pc:spChg chg="add mod">
          <ac:chgData name="Reyes De Luna, Sonia Aide" userId="faafa5f2-6287-4c40-946a-bbd8ed93709c" providerId="ADAL" clId="{FE2EF813-4673-2348-9C95-17D4989F9947}" dt="2023-04-04T15:36:59.309" v="559"/>
          <ac:spMkLst>
            <pc:docMk/>
            <pc:sldMk cId="998986443" sldId="2076136403"/>
            <ac:spMk id="7" creationId="{7FF9A9A7-3B5A-24AB-4FF7-7A7270339F2B}"/>
          </ac:spMkLst>
        </pc:spChg>
        <pc:spChg chg="mod">
          <ac:chgData name="Reyes De Luna, Sonia Aide" userId="faafa5f2-6287-4c40-946a-bbd8ed93709c" providerId="ADAL" clId="{FE2EF813-4673-2348-9C95-17D4989F9947}" dt="2023-04-04T15:36:59.309" v="559"/>
          <ac:spMkLst>
            <pc:docMk/>
            <pc:sldMk cId="998986443" sldId="2076136403"/>
            <ac:spMk id="10" creationId="{76121EF4-0DFE-1C04-E005-4BFD27161924}"/>
          </ac:spMkLst>
        </pc:spChg>
        <pc:grpChg chg="add mod">
          <ac:chgData name="Reyes De Luna, Sonia Aide" userId="faafa5f2-6287-4c40-946a-bbd8ed93709c" providerId="ADAL" clId="{FE2EF813-4673-2348-9C95-17D4989F9947}" dt="2023-04-04T15:36:59.309" v="559"/>
          <ac:grpSpMkLst>
            <pc:docMk/>
            <pc:sldMk cId="998986443" sldId="2076136403"/>
            <ac:grpSpMk id="9" creationId="{F0A81354-4551-17AA-6160-E1884F7FB570}"/>
          </ac:grpSpMkLst>
        </pc:grpChg>
        <pc:picChg chg="add del mod">
          <ac:chgData name="Reyes De Luna, Sonia Aide" userId="faafa5f2-6287-4c40-946a-bbd8ed93709c" providerId="ADAL" clId="{FE2EF813-4673-2348-9C95-17D4989F9947}" dt="2023-04-04T15:10:48.941" v="331" actId="478"/>
          <ac:picMkLst>
            <pc:docMk/>
            <pc:sldMk cId="998986443" sldId="2076136403"/>
            <ac:picMk id="2" creationId="{C6A1DEC0-A174-36CE-F45D-070EC4560E34}"/>
          </ac:picMkLst>
        </pc:picChg>
        <pc:cxnChg chg="mod">
          <ac:chgData name="Reyes De Luna, Sonia Aide" userId="faafa5f2-6287-4c40-946a-bbd8ed93709c" providerId="ADAL" clId="{FE2EF813-4673-2348-9C95-17D4989F9947}" dt="2023-04-04T15:36:59.309" v="559"/>
          <ac:cxnSpMkLst>
            <pc:docMk/>
            <pc:sldMk cId="998986443" sldId="2076136403"/>
            <ac:cxnSpMk id="11" creationId="{BAF86E68-2D05-A19B-AA65-2FF8AFE08CED}"/>
          </ac:cxnSpMkLst>
        </pc:cxnChg>
        <pc:cxnChg chg="add del">
          <ac:chgData name="Reyes De Luna, Sonia Aide" userId="faafa5f2-6287-4c40-946a-bbd8ed93709c" providerId="ADAL" clId="{FE2EF813-4673-2348-9C95-17D4989F9947}" dt="2023-04-04T15:36:58.605" v="558" actId="478"/>
          <ac:cxnSpMkLst>
            <pc:docMk/>
            <pc:sldMk cId="998986443" sldId="2076136403"/>
            <ac:cxnSpMk id="35" creationId="{7B157E59-67A7-87DF-7794-7A2C460E40A6}"/>
          </ac:cxnSpMkLst>
        </pc:cxnChg>
      </pc:sldChg>
      <pc:sldChg chg="addSp delSp modSp mod ord">
        <pc:chgData name="Reyes De Luna, Sonia Aide" userId="faafa5f2-6287-4c40-946a-bbd8ed93709c" providerId="ADAL" clId="{FE2EF813-4673-2348-9C95-17D4989F9947}" dt="2023-04-04T15:35:05.864" v="531" actId="692"/>
        <pc:sldMkLst>
          <pc:docMk/>
          <pc:sldMk cId="73665500" sldId="2076136404"/>
        </pc:sldMkLst>
        <pc:spChg chg="add mod">
          <ac:chgData name="Reyes De Luna, Sonia Aide" userId="faafa5f2-6287-4c40-946a-bbd8ed93709c" providerId="ADAL" clId="{FE2EF813-4673-2348-9C95-17D4989F9947}" dt="2023-04-04T15:34:57.074" v="530" actId="692"/>
          <ac:spMkLst>
            <pc:docMk/>
            <pc:sldMk cId="73665500" sldId="2076136404"/>
            <ac:spMk id="3" creationId="{51A5CEAA-5F9B-743F-C392-E79011DB2461}"/>
          </ac:spMkLst>
        </pc:spChg>
        <pc:spChg chg="mod">
          <ac:chgData name="Reyes De Luna, Sonia Aide" userId="faafa5f2-6287-4c40-946a-bbd8ed93709c" providerId="ADAL" clId="{FE2EF813-4673-2348-9C95-17D4989F9947}" dt="2023-04-04T15:34:36.326" v="529" actId="207"/>
          <ac:spMkLst>
            <pc:docMk/>
            <pc:sldMk cId="73665500" sldId="2076136404"/>
            <ac:spMk id="10" creationId="{92F71D79-1F37-5ED6-F072-3682880878F5}"/>
          </ac:spMkLst>
        </pc:spChg>
        <pc:grpChg chg="add mod">
          <ac:chgData name="Reyes De Luna, Sonia Aide" userId="faafa5f2-6287-4c40-946a-bbd8ed93709c" providerId="ADAL" clId="{FE2EF813-4673-2348-9C95-17D4989F9947}" dt="2023-04-04T15:34:28.672" v="528"/>
          <ac:grpSpMkLst>
            <pc:docMk/>
            <pc:sldMk cId="73665500" sldId="2076136404"/>
            <ac:grpSpMk id="9" creationId="{FFD9AA8D-A31A-503D-D40B-062449F91BFD}"/>
          </ac:grpSpMkLst>
        </pc:grpChg>
        <pc:grpChg chg="del">
          <ac:chgData name="Reyes De Luna, Sonia Aide" userId="faafa5f2-6287-4c40-946a-bbd8ed93709c" providerId="ADAL" clId="{FE2EF813-4673-2348-9C95-17D4989F9947}" dt="2023-04-04T15:34:27.439" v="527" actId="478"/>
          <ac:grpSpMkLst>
            <pc:docMk/>
            <pc:sldMk cId="73665500" sldId="2076136404"/>
            <ac:grpSpMk id="33" creationId="{9490919B-0DF3-A610-34D1-61E8A114602E}"/>
          </ac:grpSpMkLst>
        </pc:grpChg>
        <pc:picChg chg="mod">
          <ac:chgData name="Reyes De Luna, Sonia Aide" userId="faafa5f2-6287-4c40-946a-bbd8ed93709c" providerId="ADAL" clId="{FE2EF813-4673-2348-9C95-17D4989F9947}" dt="2023-04-04T15:11:23.821" v="335" actId="1076"/>
          <ac:picMkLst>
            <pc:docMk/>
            <pc:sldMk cId="73665500" sldId="2076136404"/>
            <ac:picMk id="2" creationId="{696459E0-D8D0-D6F6-8A7F-9D2CBDFB03E0}"/>
          </ac:picMkLst>
        </pc:picChg>
        <pc:picChg chg="del">
          <ac:chgData name="Reyes De Luna, Sonia Aide" userId="faafa5f2-6287-4c40-946a-bbd8ed93709c" providerId="ADAL" clId="{FE2EF813-4673-2348-9C95-17D4989F9947}" dt="2023-04-04T15:09:14.497" v="317" actId="478"/>
          <ac:picMkLst>
            <pc:docMk/>
            <pc:sldMk cId="73665500" sldId="2076136404"/>
            <ac:picMk id="5" creationId="{D709B9BD-8A68-82BC-15AC-C3AB998B815F}"/>
          </ac:picMkLst>
        </pc:picChg>
        <pc:cxnChg chg="mod">
          <ac:chgData name="Reyes De Luna, Sonia Aide" userId="faafa5f2-6287-4c40-946a-bbd8ed93709c" providerId="ADAL" clId="{FE2EF813-4673-2348-9C95-17D4989F9947}" dt="2023-04-04T15:35:05.864" v="531" actId="692"/>
          <ac:cxnSpMkLst>
            <pc:docMk/>
            <pc:sldMk cId="73665500" sldId="2076136404"/>
            <ac:cxnSpMk id="11" creationId="{A0024262-7345-9A5C-3A37-972185644E50}"/>
          </ac:cxnSpMkLst>
        </pc:cxnChg>
      </pc:sldChg>
      <pc:sldChg chg="del">
        <pc:chgData name="Reyes De Luna, Sonia Aide" userId="faafa5f2-6287-4c40-946a-bbd8ed93709c" providerId="ADAL" clId="{FE2EF813-4673-2348-9C95-17D4989F9947}" dt="2023-04-04T15:45:43.787" v="642" actId="2696"/>
        <pc:sldMkLst>
          <pc:docMk/>
          <pc:sldMk cId="710254920" sldId="2076136406"/>
        </pc:sldMkLst>
      </pc:sldChg>
      <pc:sldChg chg="addSp delSp modSp mod">
        <pc:chgData name="Reyes De Luna, Sonia Aide" userId="faafa5f2-6287-4c40-946a-bbd8ed93709c" providerId="ADAL" clId="{FE2EF813-4673-2348-9C95-17D4989F9947}" dt="2023-04-04T15:45:02.013" v="636" actId="108"/>
        <pc:sldMkLst>
          <pc:docMk/>
          <pc:sldMk cId="3467338199" sldId="2076136407"/>
        </pc:sldMkLst>
        <pc:spChg chg="add del mod">
          <ac:chgData name="Reyes De Luna, Sonia Aide" userId="faafa5f2-6287-4c40-946a-bbd8ed93709c" providerId="ADAL" clId="{FE2EF813-4673-2348-9C95-17D4989F9947}" dt="2023-04-04T15:43:46.155" v="624" actId="478"/>
          <ac:spMkLst>
            <pc:docMk/>
            <pc:sldMk cId="3467338199" sldId="2076136407"/>
            <ac:spMk id="4" creationId="{1DFC4CD9-FEF4-5E52-CD2E-8ED01490D206}"/>
          </ac:spMkLst>
        </pc:spChg>
        <pc:spChg chg="mod">
          <ac:chgData name="Reyes De Luna, Sonia Aide" userId="faafa5f2-6287-4c40-946a-bbd8ed93709c" providerId="ADAL" clId="{FE2EF813-4673-2348-9C95-17D4989F9947}" dt="2023-04-04T15:43:42.487" v="623" actId="207"/>
          <ac:spMkLst>
            <pc:docMk/>
            <pc:sldMk cId="3467338199" sldId="2076136407"/>
            <ac:spMk id="14" creationId="{9E23C2F3-9155-511B-DF74-893B7B706196}"/>
          </ac:spMkLst>
        </pc:spChg>
        <pc:spChg chg="mod">
          <ac:chgData name="Reyes De Luna, Sonia Aide" userId="faafa5f2-6287-4c40-946a-bbd8ed93709c" providerId="ADAL" clId="{FE2EF813-4673-2348-9C95-17D4989F9947}" dt="2023-04-04T15:45:02.013" v="636" actId="108"/>
          <ac:spMkLst>
            <pc:docMk/>
            <pc:sldMk cId="3467338199" sldId="2076136407"/>
            <ac:spMk id="15" creationId="{6DD3892C-F82B-5019-7DF9-F800594C5460}"/>
          </ac:spMkLst>
        </pc:spChg>
        <pc:spChg chg="mod">
          <ac:chgData name="Reyes De Luna, Sonia Aide" userId="faafa5f2-6287-4c40-946a-bbd8ed93709c" providerId="ADAL" clId="{FE2EF813-4673-2348-9C95-17D4989F9947}" dt="2023-04-04T15:43:50.768" v="625" actId="207"/>
          <ac:spMkLst>
            <pc:docMk/>
            <pc:sldMk cId="3467338199" sldId="2076136407"/>
            <ac:spMk id="17" creationId="{9ADD27C1-57DC-1521-BB4B-8932526931F0}"/>
          </ac:spMkLst>
        </pc:spChg>
        <pc:spChg chg="mod">
          <ac:chgData name="Reyes De Luna, Sonia Aide" userId="faafa5f2-6287-4c40-946a-bbd8ed93709c" providerId="ADAL" clId="{FE2EF813-4673-2348-9C95-17D4989F9947}" dt="2023-04-04T15:44:33.765" v="629" actId="1076"/>
          <ac:spMkLst>
            <pc:docMk/>
            <pc:sldMk cId="3467338199" sldId="2076136407"/>
            <ac:spMk id="27" creationId="{52F704AD-5219-8E92-A330-1299C6C8F878}"/>
          </ac:spMkLst>
        </pc:spChg>
        <pc:spChg chg="mod">
          <ac:chgData name="Reyes De Luna, Sonia Aide" userId="faafa5f2-6287-4c40-946a-bbd8ed93709c" providerId="ADAL" clId="{FE2EF813-4673-2348-9C95-17D4989F9947}" dt="2023-04-04T15:44:10.570" v="626" actId="1076"/>
          <ac:spMkLst>
            <pc:docMk/>
            <pc:sldMk cId="3467338199" sldId="2076136407"/>
            <ac:spMk id="34" creationId="{2940C160-482F-9E66-829F-134FFB9E841C}"/>
          </ac:spMkLst>
        </pc:spChg>
        <pc:spChg chg="mod">
          <ac:chgData name="Reyes De Luna, Sonia Aide" userId="faafa5f2-6287-4c40-946a-bbd8ed93709c" providerId="ADAL" clId="{FE2EF813-4673-2348-9C95-17D4989F9947}" dt="2023-04-04T15:44:21.022" v="627" actId="1076"/>
          <ac:spMkLst>
            <pc:docMk/>
            <pc:sldMk cId="3467338199" sldId="2076136407"/>
            <ac:spMk id="35" creationId="{D7C10208-2A48-C8B4-9AF9-CD83F40D0EEA}"/>
          </ac:spMkLst>
        </pc:spChg>
        <pc:spChg chg="mod">
          <ac:chgData name="Reyes De Luna, Sonia Aide" userId="faafa5f2-6287-4c40-946a-bbd8ed93709c" providerId="ADAL" clId="{FE2EF813-4673-2348-9C95-17D4989F9947}" dt="2023-04-04T15:44:39.124" v="634" actId="1038"/>
          <ac:spMkLst>
            <pc:docMk/>
            <pc:sldMk cId="3467338199" sldId="2076136407"/>
            <ac:spMk id="36" creationId="{B1FF3488-751C-C4C5-6F06-0B1A04045CBD}"/>
          </ac:spMkLst>
        </pc:spChg>
        <pc:picChg chg="del">
          <ac:chgData name="Reyes De Luna, Sonia Aide" userId="faafa5f2-6287-4c40-946a-bbd8ed93709c" providerId="ADAL" clId="{FE2EF813-4673-2348-9C95-17D4989F9947}" dt="2023-04-04T15:44:42.605" v="635" actId="478"/>
          <ac:picMkLst>
            <pc:docMk/>
            <pc:sldMk cId="3467338199" sldId="2076136407"/>
            <ac:picMk id="29" creationId="{8791C400-6070-5402-506A-4C690D70A333}"/>
          </ac:picMkLst>
        </pc:picChg>
      </pc:sldChg>
      <pc:sldChg chg="addSp delSp modSp add mod">
        <pc:chgData name="Reyes De Luna, Sonia Aide" userId="faafa5f2-6287-4c40-946a-bbd8ed93709c" providerId="ADAL" clId="{FE2EF813-4673-2348-9C95-17D4989F9947}" dt="2023-04-04T16:38:49.431" v="1086" actId="478"/>
        <pc:sldMkLst>
          <pc:docMk/>
          <pc:sldMk cId="474029041" sldId="2076136408"/>
        </pc:sldMkLst>
        <pc:spChg chg="add del mod">
          <ac:chgData name="Reyes De Luna, Sonia Aide" userId="faafa5f2-6287-4c40-946a-bbd8ed93709c" providerId="ADAL" clId="{FE2EF813-4673-2348-9C95-17D4989F9947}" dt="2023-04-04T15:25:45.664" v="393" actId="478"/>
          <ac:spMkLst>
            <pc:docMk/>
            <pc:sldMk cId="474029041" sldId="2076136408"/>
            <ac:spMk id="2" creationId="{0C9C5D57-DCDE-59D8-F682-C2A94021A034}"/>
          </ac:spMkLst>
        </pc:spChg>
        <pc:spChg chg="add del">
          <ac:chgData name="Reyes De Luna, Sonia Aide" userId="faafa5f2-6287-4c40-946a-bbd8ed93709c" providerId="ADAL" clId="{FE2EF813-4673-2348-9C95-17D4989F9947}" dt="2023-04-04T15:25:54.056" v="395" actId="478"/>
          <ac:spMkLst>
            <pc:docMk/>
            <pc:sldMk cId="474029041" sldId="2076136408"/>
            <ac:spMk id="3" creationId="{C5CA4E0E-777C-D93F-9435-CEA4449BA7AA}"/>
          </ac:spMkLst>
        </pc:spChg>
        <pc:spChg chg="add del mod">
          <ac:chgData name="Reyes De Luna, Sonia Aide" userId="faafa5f2-6287-4c40-946a-bbd8ed93709c" providerId="ADAL" clId="{FE2EF813-4673-2348-9C95-17D4989F9947}" dt="2023-04-04T15:28:59.543" v="410" actId="478"/>
          <ac:spMkLst>
            <pc:docMk/>
            <pc:sldMk cId="474029041" sldId="2076136408"/>
            <ac:spMk id="6" creationId="{96B3C676-0ED5-3471-CCCC-9169170E059E}"/>
          </ac:spMkLst>
        </pc:spChg>
        <pc:spChg chg="add mod">
          <ac:chgData name="Reyes De Luna, Sonia Aide" userId="faafa5f2-6287-4c40-946a-bbd8ed93709c" providerId="ADAL" clId="{FE2EF813-4673-2348-9C95-17D4989F9947}" dt="2023-04-04T15:29:07.923" v="413" actId="1076"/>
          <ac:spMkLst>
            <pc:docMk/>
            <pc:sldMk cId="474029041" sldId="2076136408"/>
            <ac:spMk id="10" creationId="{3D405E3E-185A-957C-9445-BF0131C127F4}"/>
          </ac:spMkLst>
        </pc:spChg>
        <pc:spChg chg="del mod">
          <ac:chgData name="Reyes De Luna, Sonia Aide" userId="faafa5f2-6287-4c40-946a-bbd8ed93709c" providerId="ADAL" clId="{FE2EF813-4673-2348-9C95-17D4989F9947}" dt="2023-04-04T15:28:58.215" v="409" actId="478"/>
          <ac:spMkLst>
            <pc:docMk/>
            <pc:sldMk cId="474029041" sldId="2076136408"/>
            <ac:spMk id="12" creationId="{5C8A85D9-BA3B-34E1-65ED-C13BE1A17710}"/>
          </ac:spMkLst>
        </pc:spChg>
        <pc:spChg chg="mod">
          <ac:chgData name="Reyes De Luna, Sonia Aide" userId="faafa5f2-6287-4c40-946a-bbd8ed93709c" providerId="ADAL" clId="{FE2EF813-4673-2348-9C95-17D4989F9947}" dt="2023-04-04T15:31:13.291" v="433" actId="207"/>
          <ac:spMkLst>
            <pc:docMk/>
            <pc:sldMk cId="474029041" sldId="2076136408"/>
            <ac:spMk id="17" creationId="{3DFC87B0-799A-C4EE-D680-F89FA1274BED}"/>
          </ac:spMkLst>
        </pc:spChg>
        <pc:spChg chg="add del mod">
          <ac:chgData name="Reyes De Luna, Sonia Aide" userId="faafa5f2-6287-4c40-946a-bbd8ed93709c" providerId="ADAL" clId="{FE2EF813-4673-2348-9C95-17D4989F9947}" dt="2023-04-04T15:30:08.755" v="422" actId="478"/>
          <ac:spMkLst>
            <pc:docMk/>
            <pc:sldMk cId="474029041" sldId="2076136408"/>
            <ac:spMk id="19" creationId="{71115508-7790-46CF-6311-B9A2D288A087}"/>
          </ac:spMkLst>
        </pc:spChg>
        <pc:spChg chg="add del mod">
          <ac:chgData name="Reyes De Luna, Sonia Aide" userId="faafa5f2-6287-4c40-946a-bbd8ed93709c" providerId="ADAL" clId="{FE2EF813-4673-2348-9C95-17D4989F9947}" dt="2023-04-04T15:31:04.055" v="431" actId="478"/>
          <ac:spMkLst>
            <pc:docMk/>
            <pc:sldMk cId="474029041" sldId="2076136408"/>
            <ac:spMk id="22" creationId="{E124C0B6-0052-5BD0-2A65-8DB69EE8F9AF}"/>
          </ac:spMkLst>
        </pc:spChg>
        <pc:spChg chg="add del mod">
          <ac:chgData name="Reyes De Luna, Sonia Aide" userId="faafa5f2-6287-4c40-946a-bbd8ed93709c" providerId="ADAL" clId="{FE2EF813-4673-2348-9C95-17D4989F9947}" dt="2023-04-04T15:32:59.739" v="465" actId="478"/>
          <ac:spMkLst>
            <pc:docMk/>
            <pc:sldMk cId="474029041" sldId="2076136408"/>
            <ac:spMk id="23" creationId="{D61DF539-5D0C-5406-A28F-6EC8DEAF59C4}"/>
          </ac:spMkLst>
        </pc:spChg>
        <pc:spChg chg="add del mod">
          <ac:chgData name="Reyes De Luna, Sonia Aide" userId="faafa5f2-6287-4c40-946a-bbd8ed93709c" providerId="ADAL" clId="{FE2EF813-4673-2348-9C95-17D4989F9947}" dt="2023-04-04T16:38:49.431" v="1086" actId="478"/>
          <ac:spMkLst>
            <pc:docMk/>
            <pc:sldMk cId="474029041" sldId="2076136408"/>
            <ac:spMk id="24" creationId="{E9BAC366-6BD7-27F2-5576-EBE55D524920}"/>
          </ac:spMkLst>
        </pc:spChg>
      </pc:sldChg>
      <pc:sldChg chg="modSp add mod">
        <pc:chgData name="Reyes De Luna, Sonia Aide" userId="faafa5f2-6287-4c40-946a-bbd8ed93709c" providerId="ADAL" clId="{FE2EF813-4673-2348-9C95-17D4989F9947}" dt="2023-04-04T15:33:35.207" v="501" actId="207"/>
        <pc:sldMkLst>
          <pc:docMk/>
          <pc:sldMk cId="3445503704" sldId="2076136409"/>
        </pc:sldMkLst>
        <pc:spChg chg="mod">
          <ac:chgData name="Reyes De Luna, Sonia Aide" userId="faafa5f2-6287-4c40-946a-bbd8ed93709c" providerId="ADAL" clId="{FE2EF813-4673-2348-9C95-17D4989F9947}" dt="2023-04-04T15:33:35.207" v="501" actId="207"/>
          <ac:spMkLst>
            <pc:docMk/>
            <pc:sldMk cId="3445503704" sldId="2076136409"/>
            <ac:spMk id="29" creationId="{662A3C35-0B52-397C-1D75-3BDA2306B5E2}"/>
          </ac:spMkLst>
        </pc:spChg>
      </pc:sldChg>
      <pc:sldChg chg="modSp add mod ord">
        <pc:chgData name="Reyes De Luna, Sonia Aide" userId="faafa5f2-6287-4c40-946a-bbd8ed93709c" providerId="ADAL" clId="{FE2EF813-4673-2348-9C95-17D4989F9947}" dt="2023-04-04T15:24:08.903" v="384"/>
        <pc:sldMkLst>
          <pc:docMk/>
          <pc:sldMk cId="2834957214" sldId="2076136410"/>
        </pc:sldMkLst>
        <pc:spChg chg="mod">
          <ac:chgData name="Reyes De Luna, Sonia Aide" userId="faafa5f2-6287-4c40-946a-bbd8ed93709c" providerId="ADAL" clId="{FE2EF813-4673-2348-9C95-17D4989F9947}" dt="2023-04-04T14:39:06.580" v="172" actId="255"/>
          <ac:spMkLst>
            <pc:docMk/>
            <pc:sldMk cId="2834957214" sldId="2076136410"/>
            <ac:spMk id="16" creationId="{D5FD1066-7FA1-9BF9-22F0-F52B6DDCD8D0}"/>
          </ac:spMkLst>
        </pc:spChg>
        <pc:spChg chg="mod">
          <ac:chgData name="Reyes De Luna, Sonia Aide" userId="faafa5f2-6287-4c40-946a-bbd8ed93709c" providerId="ADAL" clId="{FE2EF813-4673-2348-9C95-17D4989F9947}" dt="2023-04-04T15:24:08.903" v="384"/>
          <ac:spMkLst>
            <pc:docMk/>
            <pc:sldMk cId="2834957214" sldId="2076136410"/>
            <ac:spMk id="17" creationId="{3DFC87B0-799A-C4EE-D680-F89FA1274BED}"/>
          </ac:spMkLst>
        </pc:spChg>
      </pc:sldChg>
      <pc:sldChg chg="addSp delSp modSp add del mod">
        <pc:chgData name="Reyes De Luna, Sonia Aide" userId="faafa5f2-6287-4c40-946a-bbd8ed93709c" providerId="ADAL" clId="{FE2EF813-4673-2348-9C95-17D4989F9947}" dt="2023-04-04T14:42:32.579" v="178" actId="2696"/>
        <pc:sldMkLst>
          <pc:docMk/>
          <pc:sldMk cId="3821351327" sldId="2076136411"/>
        </pc:sldMkLst>
        <pc:spChg chg="add del mod">
          <ac:chgData name="Reyes De Luna, Sonia Aide" userId="faafa5f2-6287-4c40-946a-bbd8ed93709c" providerId="ADAL" clId="{FE2EF813-4673-2348-9C95-17D4989F9947}" dt="2023-04-04T14:41:31.667" v="174" actId="478"/>
          <ac:spMkLst>
            <pc:docMk/>
            <pc:sldMk cId="3821351327" sldId="2076136411"/>
            <ac:spMk id="2" creationId="{8F4044D4-93E3-02DE-872C-985F6667B444}"/>
          </ac:spMkLst>
        </pc:spChg>
        <pc:spChg chg="add del mod">
          <ac:chgData name="Reyes De Luna, Sonia Aide" userId="faafa5f2-6287-4c40-946a-bbd8ed93709c" providerId="ADAL" clId="{FE2EF813-4673-2348-9C95-17D4989F9947}" dt="2023-04-04T14:41:31.667" v="174" actId="478"/>
          <ac:spMkLst>
            <pc:docMk/>
            <pc:sldMk cId="3821351327" sldId="2076136411"/>
            <ac:spMk id="6" creationId="{20964901-22A3-9B31-A0C5-1E82E65DCBF8}"/>
          </ac:spMkLst>
        </pc:spChg>
        <pc:picChg chg="add del mod">
          <ac:chgData name="Reyes De Luna, Sonia Aide" userId="faafa5f2-6287-4c40-946a-bbd8ed93709c" providerId="ADAL" clId="{FE2EF813-4673-2348-9C95-17D4989F9947}" dt="2023-04-04T14:41:31.667" v="174" actId="478"/>
          <ac:picMkLst>
            <pc:docMk/>
            <pc:sldMk cId="3821351327" sldId="2076136411"/>
            <ac:picMk id="4" creationId="{165AE495-1520-D7B9-0654-8EDAF2E0ADDB}"/>
          </ac:picMkLst>
        </pc:picChg>
      </pc:sldChg>
      <pc:sldChg chg="modSp add mod ord">
        <pc:chgData name="Reyes De Luna, Sonia Aide" userId="faafa5f2-6287-4c40-946a-bbd8ed93709c" providerId="ADAL" clId="{FE2EF813-4673-2348-9C95-17D4989F9947}" dt="2023-04-04T14:44:36.541" v="187" actId="20578"/>
        <pc:sldMkLst>
          <pc:docMk/>
          <pc:sldMk cId="3842550045" sldId="2076136412"/>
        </pc:sldMkLst>
        <pc:spChg chg="mod">
          <ac:chgData name="Reyes De Luna, Sonia Aide" userId="faafa5f2-6287-4c40-946a-bbd8ed93709c" providerId="ADAL" clId="{FE2EF813-4673-2348-9C95-17D4989F9947}" dt="2023-04-04T14:35:53.232" v="103" actId="1076"/>
          <ac:spMkLst>
            <pc:docMk/>
            <pc:sldMk cId="3842550045" sldId="2076136412"/>
            <ac:spMk id="16" creationId="{D5FD1066-7FA1-9BF9-22F0-F52B6DDCD8D0}"/>
          </ac:spMkLst>
        </pc:spChg>
      </pc:sldChg>
      <pc:sldChg chg="modSp add mod ord">
        <pc:chgData name="Reyes De Luna, Sonia Aide" userId="faafa5f2-6287-4c40-946a-bbd8ed93709c" providerId="ADAL" clId="{FE2EF813-4673-2348-9C95-17D4989F9947}" dt="2023-04-04T15:35:49.774" v="536" actId="1076"/>
        <pc:sldMkLst>
          <pc:docMk/>
          <pc:sldMk cId="2836534900" sldId="2076136413"/>
        </pc:sldMkLst>
        <pc:spChg chg="mod">
          <ac:chgData name="Reyes De Luna, Sonia Aide" userId="faafa5f2-6287-4c40-946a-bbd8ed93709c" providerId="ADAL" clId="{FE2EF813-4673-2348-9C95-17D4989F9947}" dt="2023-04-04T14:34:49.482" v="64" actId="255"/>
          <ac:spMkLst>
            <pc:docMk/>
            <pc:sldMk cId="2836534900" sldId="2076136413"/>
            <ac:spMk id="16" creationId="{D5FD1066-7FA1-9BF9-22F0-F52B6DDCD8D0}"/>
          </ac:spMkLst>
        </pc:spChg>
        <pc:spChg chg="mod">
          <ac:chgData name="Reyes De Luna, Sonia Aide" userId="faafa5f2-6287-4c40-946a-bbd8ed93709c" providerId="ADAL" clId="{FE2EF813-4673-2348-9C95-17D4989F9947}" dt="2023-04-04T15:35:49.774" v="536" actId="1076"/>
          <ac:spMkLst>
            <pc:docMk/>
            <pc:sldMk cId="2836534900" sldId="2076136413"/>
            <ac:spMk id="17" creationId="{3DFC87B0-799A-C4EE-D680-F89FA1274BED}"/>
          </ac:spMkLst>
        </pc:spChg>
        <pc:spChg chg="mod">
          <ac:chgData name="Reyes De Luna, Sonia Aide" userId="faafa5f2-6287-4c40-946a-bbd8ed93709c" providerId="ADAL" clId="{FE2EF813-4673-2348-9C95-17D4989F9947}" dt="2023-04-04T14:33:51.557" v="27" actId="20577"/>
          <ac:spMkLst>
            <pc:docMk/>
            <pc:sldMk cId="2836534900" sldId="2076136413"/>
            <ac:spMk id="48" creationId="{DF3BBE98-CE18-7410-A42D-05AF2CF3A2A6}"/>
          </ac:spMkLst>
        </pc:spChg>
        <pc:spChg chg="mod">
          <ac:chgData name="Reyes De Luna, Sonia Aide" userId="faafa5f2-6287-4c40-946a-bbd8ed93709c" providerId="ADAL" clId="{FE2EF813-4673-2348-9C95-17D4989F9947}" dt="2023-04-04T14:33:55.248" v="28"/>
          <ac:spMkLst>
            <pc:docMk/>
            <pc:sldMk cId="2836534900" sldId="2076136413"/>
            <ac:spMk id="49" creationId="{C81EEB7D-A645-3EE7-6E59-FE643DB0CCB1}"/>
          </ac:spMkLst>
        </pc:spChg>
        <pc:spChg chg="mod">
          <ac:chgData name="Reyes De Luna, Sonia Aide" userId="faafa5f2-6287-4c40-946a-bbd8ed93709c" providerId="ADAL" clId="{FE2EF813-4673-2348-9C95-17D4989F9947}" dt="2023-04-04T14:33:57.328" v="29"/>
          <ac:spMkLst>
            <pc:docMk/>
            <pc:sldMk cId="2836534900" sldId="2076136413"/>
            <ac:spMk id="50" creationId="{1E13DC0E-9361-9034-2A30-6DBBEC58B20D}"/>
          </ac:spMkLst>
        </pc:spChg>
        <pc:spChg chg="mod">
          <ac:chgData name="Reyes De Luna, Sonia Aide" userId="faafa5f2-6287-4c40-946a-bbd8ed93709c" providerId="ADAL" clId="{FE2EF813-4673-2348-9C95-17D4989F9947}" dt="2023-04-04T14:33:59.610" v="30"/>
          <ac:spMkLst>
            <pc:docMk/>
            <pc:sldMk cId="2836534900" sldId="2076136413"/>
            <ac:spMk id="51" creationId="{AB1EF8A2-8534-BEE3-A084-8B5E6BDB1310}"/>
          </ac:spMkLst>
        </pc:spChg>
      </pc:sldChg>
      <pc:sldChg chg="addSp delSp modSp add mod">
        <pc:chgData name="Reyes De Luna, Sonia Aide" userId="faafa5f2-6287-4c40-946a-bbd8ed93709c" providerId="ADAL" clId="{FE2EF813-4673-2348-9C95-17D4989F9947}" dt="2023-04-04T15:24:08.903" v="384"/>
        <pc:sldMkLst>
          <pc:docMk/>
          <pc:sldMk cId="526004311" sldId="2076136414"/>
        </pc:sldMkLst>
        <pc:spChg chg="mod">
          <ac:chgData name="Reyes De Luna, Sonia Aide" userId="faafa5f2-6287-4c40-946a-bbd8ed93709c" providerId="ADAL" clId="{FE2EF813-4673-2348-9C95-17D4989F9947}" dt="2023-04-04T15:24:08.903" v="384"/>
          <ac:spMkLst>
            <pc:docMk/>
            <pc:sldMk cId="526004311" sldId="2076136414"/>
            <ac:spMk id="17" creationId="{3DFC87B0-799A-C4EE-D680-F89FA1274BED}"/>
          </ac:spMkLst>
        </pc:spChg>
        <pc:picChg chg="add del mod">
          <ac:chgData name="Reyes De Luna, Sonia Aide" userId="faafa5f2-6287-4c40-946a-bbd8ed93709c" providerId="ADAL" clId="{FE2EF813-4673-2348-9C95-17D4989F9947}" dt="2023-04-04T15:08:50.194" v="312" actId="21"/>
          <ac:picMkLst>
            <pc:docMk/>
            <pc:sldMk cId="526004311" sldId="2076136414"/>
            <ac:picMk id="2" creationId="{0CE104BF-B9A6-56E1-A8DC-7B409E238C90}"/>
          </ac:picMkLst>
        </pc:picChg>
        <pc:picChg chg="mod">
          <ac:chgData name="Reyes De Luna, Sonia Aide" userId="faafa5f2-6287-4c40-946a-bbd8ed93709c" providerId="ADAL" clId="{FE2EF813-4673-2348-9C95-17D4989F9947}" dt="2023-04-04T15:08:40.154" v="306" actId="1076"/>
          <ac:picMkLst>
            <pc:docMk/>
            <pc:sldMk cId="526004311" sldId="2076136414"/>
            <ac:picMk id="11" creationId="{3DC2E0AE-EC86-CD65-A90F-8E712A943723}"/>
          </ac:picMkLst>
        </pc:picChg>
      </pc:sldChg>
      <pc:sldChg chg="modSp add mod modClrScheme chgLayout">
        <pc:chgData name="Reyes De Luna, Sonia Aide" userId="faafa5f2-6287-4c40-946a-bbd8ed93709c" providerId="ADAL" clId="{FE2EF813-4673-2348-9C95-17D4989F9947}" dt="2023-04-04T15:24:08.903" v="384"/>
        <pc:sldMkLst>
          <pc:docMk/>
          <pc:sldMk cId="2499290544" sldId="2076136415"/>
        </pc:sldMkLst>
        <pc:spChg chg="mod ord">
          <ac:chgData name="Reyes De Luna, Sonia Aide" userId="faafa5f2-6287-4c40-946a-bbd8ed93709c" providerId="ADAL" clId="{FE2EF813-4673-2348-9C95-17D4989F9947}" dt="2023-04-04T15:24:08.903" v="384"/>
          <ac:spMkLst>
            <pc:docMk/>
            <pc:sldMk cId="2499290544" sldId="2076136415"/>
            <ac:spMk id="16" creationId="{D5FD1066-7FA1-9BF9-22F0-F52B6DDCD8D0}"/>
          </ac:spMkLst>
        </pc:spChg>
        <pc:spChg chg="mod ord">
          <ac:chgData name="Reyes De Luna, Sonia Aide" userId="faafa5f2-6287-4c40-946a-bbd8ed93709c" providerId="ADAL" clId="{FE2EF813-4673-2348-9C95-17D4989F9947}" dt="2023-04-04T15:24:08.903" v="384"/>
          <ac:spMkLst>
            <pc:docMk/>
            <pc:sldMk cId="2499290544" sldId="2076136415"/>
            <ac:spMk id="17" creationId="{3DFC87B0-799A-C4EE-D680-F89FA1274BED}"/>
          </ac:spMkLst>
        </pc:spChg>
      </pc:sldChg>
      <pc:sldChg chg="modSp add mod modClrScheme chgLayout">
        <pc:chgData name="Reyes De Luna, Sonia Aide" userId="faafa5f2-6287-4c40-946a-bbd8ed93709c" providerId="ADAL" clId="{FE2EF813-4673-2348-9C95-17D4989F9947}" dt="2023-04-04T15:36:24.568" v="544" actId="1076"/>
        <pc:sldMkLst>
          <pc:docMk/>
          <pc:sldMk cId="2538530049" sldId="2076136416"/>
        </pc:sldMkLst>
        <pc:spChg chg="mod ord">
          <ac:chgData name="Reyes De Luna, Sonia Aide" userId="faafa5f2-6287-4c40-946a-bbd8ed93709c" providerId="ADAL" clId="{FE2EF813-4673-2348-9C95-17D4989F9947}" dt="2023-04-04T15:36:17.519" v="543" actId="700"/>
          <ac:spMkLst>
            <pc:docMk/>
            <pc:sldMk cId="2538530049" sldId="2076136416"/>
            <ac:spMk id="16" creationId="{D5FD1066-7FA1-9BF9-22F0-F52B6DDCD8D0}"/>
          </ac:spMkLst>
        </pc:spChg>
        <pc:spChg chg="mod ord">
          <ac:chgData name="Reyes De Luna, Sonia Aide" userId="faafa5f2-6287-4c40-946a-bbd8ed93709c" providerId="ADAL" clId="{FE2EF813-4673-2348-9C95-17D4989F9947}" dt="2023-04-04T15:36:24.568" v="544" actId="1076"/>
          <ac:spMkLst>
            <pc:docMk/>
            <pc:sldMk cId="2538530049" sldId="2076136416"/>
            <ac:spMk id="17" creationId="{3DFC87B0-799A-C4EE-D680-F89FA1274BED}"/>
          </ac:spMkLst>
        </pc:spChg>
      </pc:sldChg>
      <pc:sldChg chg="add">
        <pc:chgData name="Reyes De Luna, Sonia Aide" userId="faafa5f2-6287-4c40-946a-bbd8ed93709c" providerId="ADAL" clId="{FE2EF813-4673-2348-9C95-17D4989F9947}" dt="2023-04-04T14:47:38.924" v="191"/>
        <pc:sldMkLst>
          <pc:docMk/>
          <pc:sldMk cId="1616178473" sldId="2076136417"/>
        </pc:sldMkLst>
      </pc:sldChg>
      <pc:sldChg chg="addSp delSp modSp add mod modClrScheme chgLayout">
        <pc:chgData name="Reyes De Luna, Sonia Aide" userId="faafa5f2-6287-4c40-946a-bbd8ed93709c" providerId="ADAL" clId="{FE2EF813-4673-2348-9C95-17D4989F9947}" dt="2023-04-04T15:45:50.610" v="644" actId="478"/>
        <pc:sldMkLst>
          <pc:docMk/>
          <pc:sldMk cId="2374854904" sldId="2076136418"/>
        </pc:sldMkLst>
        <pc:spChg chg="add del mod ord">
          <ac:chgData name="Reyes De Luna, Sonia Aide" userId="faafa5f2-6287-4c40-946a-bbd8ed93709c" providerId="ADAL" clId="{FE2EF813-4673-2348-9C95-17D4989F9947}" dt="2023-04-04T15:45:50.610" v="644" actId="478"/>
          <ac:spMkLst>
            <pc:docMk/>
            <pc:sldMk cId="2374854904" sldId="2076136418"/>
            <ac:spMk id="4" creationId="{E5272A38-A42D-855A-0BDE-711404878667}"/>
          </ac:spMkLst>
        </pc:spChg>
        <pc:spChg chg="add del mod ord">
          <ac:chgData name="Reyes De Luna, Sonia Aide" userId="faafa5f2-6287-4c40-946a-bbd8ed93709c" providerId="ADAL" clId="{FE2EF813-4673-2348-9C95-17D4989F9947}" dt="2023-04-04T15:45:50.610" v="644" actId="478"/>
          <ac:spMkLst>
            <pc:docMk/>
            <pc:sldMk cId="2374854904" sldId="2076136418"/>
            <ac:spMk id="29" creationId="{487836E9-B151-9D44-E645-A648A4AFFE4C}"/>
          </ac:spMkLst>
        </pc:spChg>
      </pc:sldChg>
      <pc:sldChg chg="new del">
        <pc:chgData name="Reyes De Luna, Sonia Aide" userId="faafa5f2-6287-4c40-946a-bbd8ed93709c" providerId="ADAL" clId="{FE2EF813-4673-2348-9C95-17D4989F9947}" dt="2023-04-04T15:36:12.013" v="542" actId="680"/>
        <pc:sldMkLst>
          <pc:docMk/>
          <pc:sldMk cId="2906342300" sldId="2076136418"/>
        </pc:sldMkLst>
      </pc:sldChg>
      <pc:sldChg chg="addSp delSp modSp add mod modClrScheme chgLayout">
        <pc:chgData name="Reyes De Luna, Sonia Aide" userId="faafa5f2-6287-4c40-946a-bbd8ed93709c" providerId="ADAL" clId="{FE2EF813-4673-2348-9C95-17D4989F9947}" dt="2023-04-11T00:16:22.124" v="1349" actId="1076"/>
        <pc:sldMkLst>
          <pc:docMk/>
          <pc:sldMk cId="845031549" sldId="2076136419"/>
        </pc:sldMkLst>
        <pc:spChg chg="add del mod topLvl">
          <ac:chgData name="Reyes De Luna, Sonia Aide" userId="faafa5f2-6287-4c40-946a-bbd8ed93709c" providerId="ADAL" clId="{FE2EF813-4673-2348-9C95-17D4989F9947}" dt="2023-04-11T00:14:47.631" v="1341" actId="478"/>
          <ac:spMkLst>
            <pc:docMk/>
            <pc:sldMk cId="845031549" sldId="2076136419"/>
            <ac:spMk id="2" creationId="{B1E16693-B09D-90B6-CEA7-308E1A687F9D}"/>
          </ac:spMkLst>
        </pc:spChg>
        <pc:spChg chg="add del mod topLvl">
          <ac:chgData name="Reyes De Luna, Sonia Aide" userId="faafa5f2-6287-4c40-946a-bbd8ed93709c" providerId="ADAL" clId="{FE2EF813-4673-2348-9C95-17D4989F9947}" dt="2023-04-11T00:14:47.631" v="1341" actId="478"/>
          <ac:spMkLst>
            <pc:docMk/>
            <pc:sldMk cId="845031549" sldId="2076136419"/>
            <ac:spMk id="3" creationId="{D3AC4EC7-E92B-B58E-DEE3-BA601CE0B7F7}"/>
          </ac:spMkLst>
        </pc:spChg>
        <pc:spChg chg="add mod topLvl">
          <ac:chgData name="Reyes De Luna, Sonia Aide" userId="faafa5f2-6287-4c40-946a-bbd8ed93709c" providerId="ADAL" clId="{FE2EF813-4673-2348-9C95-17D4989F9947}" dt="2023-04-11T00:16:22.124" v="1349" actId="1076"/>
          <ac:spMkLst>
            <pc:docMk/>
            <pc:sldMk cId="845031549" sldId="2076136419"/>
            <ac:spMk id="4" creationId="{0BC9EE4B-1F40-54F6-0AB5-331B0608ABC3}"/>
          </ac:spMkLst>
        </pc:spChg>
        <pc:spChg chg="add mod topLvl">
          <ac:chgData name="Reyes De Luna, Sonia Aide" userId="faafa5f2-6287-4c40-946a-bbd8ed93709c" providerId="ADAL" clId="{FE2EF813-4673-2348-9C95-17D4989F9947}" dt="2023-04-11T00:16:09.100" v="1346" actId="1076"/>
          <ac:spMkLst>
            <pc:docMk/>
            <pc:sldMk cId="845031549" sldId="2076136419"/>
            <ac:spMk id="5" creationId="{8B77C1B1-57C7-1809-221B-BE8DD181C631}"/>
          </ac:spMkLst>
        </pc:spChg>
        <pc:spChg chg="add mod topLvl">
          <ac:chgData name="Reyes De Luna, Sonia Aide" userId="faafa5f2-6287-4c40-946a-bbd8ed93709c" providerId="ADAL" clId="{FE2EF813-4673-2348-9C95-17D4989F9947}" dt="2023-04-11T00:16:09.100" v="1346" actId="1076"/>
          <ac:spMkLst>
            <pc:docMk/>
            <pc:sldMk cId="845031549" sldId="2076136419"/>
            <ac:spMk id="6" creationId="{A1447233-C817-13A6-0E6A-BA43B4202D48}"/>
          </ac:spMkLst>
        </pc:spChg>
        <pc:spChg chg="add mod topLvl">
          <ac:chgData name="Reyes De Luna, Sonia Aide" userId="faafa5f2-6287-4c40-946a-bbd8ed93709c" providerId="ADAL" clId="{FE2EF813-4673-2348-9C95-17D4989F9947}" dt="2023-04-11T00:16:09.100" v="1346" actId="1076"/>
          <ac:spMkLst>
            <pc:docMk/>
            <pc:sldMk cId="845031549" sldId="2076136419"/>
            <ac:spMk id="7" creationId="{041B04F1-00B1-3F92-E913-E1A198D2C470}"/>
          </ac:spMkLst>
        </pc:spChg>
        <pc:spChg chg="add mod topLvl">
          <ac:chgData name="Reyes De Luna, Sonia Aide" userId="faafa5f2-6287-4c40-946a-bbd8ed93709c" providerId="ADAL" clId="{FE2EF813-4673-2348-9C95-17D4989F9947}" dt="2023-04-11T00:16:09.100" v="1346" actId="1076"/>
          <ac:spMkLst>
            <pc:docMk/>
            <pc:sldMk cId="845031549" sldId="2076136419"/>
            <ac:spMk id="8" creationId="{183CBB47-04FE-CE17-6AE5-E688AE2285F7}"/>
          </ac:spMkLst>
        </pc:spChg>
        <pc:spChg chg="add mod topLvl">
          <ac:chgData name="Reyes De Luna, Sonia Aide" userId="faafa5f2-6287-4c40-946a-bbd8ed93709c" providerId="ADAL" clId="{FE2EF813-4673-2348-9C95-17D4989F9947}" dt="2023-04-11T00:16:09.100" v="1346" actId="1076"/>
          <ac:spMkLst>
            <pc:docMk/>
            <pc:sldMk cId="845031549" sldId="2076136419"/>
            <ac:spMk id="9" creationId="{6ACC5B64-38CB-D5BA-9915-189EB4FB958B}"/>
          </ac:spMkLst>
        </pc:spChg>
        <pc:spChg chg="add mod topLvl">
          <ac:chgData name="Reyes De Luna, Sonia Aide" userId="faafa5f2-6287-4c40-946a-bbd8ed93709c" providerId="ADAL" clId="{FE2EF813-4673-2348-9C95-17D4989F9947}" dt="2023-04-11T00:16:09.100" v="1346" actId="1076"/>
          <ac:spMkLst>
            <pc:docMk/>
            <pc:sldMk cId="845031549" sldId="2076136419"/>
            <ac:spMk id="10" creationId="{15794D7B-A429-1BD5-0A40-CFF217070342}"/>
          </ac:spMkLst>
        </pc:spChg>
        <pc:spChg chg="add mod topLvl">
          <ac:chgData name="Reyes De Luna, Sonia Aide" userId="faafa5f2-6287-4c40-946a-bbd8ed93709c" providerId="ADAL" clId="{FE2EF813-4673-2348-9C95-17D4989F9947}" dt="2023-04-11T00:16:09.100" v="1346" actId="1076"/>
          <ac:spMkLst>
            <pc:docMk/>
            <pc:sldMk cId="845031549" sldId="2076136419"/>
            <ac:spMk id="11" creationId="{303BEA1F-7874-E347-C258-1368EFE383E6}"/>
          </ac:spMkLst>
        </pc:spChg>
        <pc:spChg chg="add mod topLvl">
          <ac:chgData name="Reyes De Luna, Sonia Aide" userId="faafa5f2-6287-4c40-946a-bbd8ed93709c" providerId="ADAL" clId="{FE2EF813-4673-2348-9C95-17D4989F9947}" dt="2023-04-11T00:16:09.100" v="1346" actId="1076"/>
          <ac:spMkLst>
            <pc:docMk/>
            <pc:sldMk cId="845031549" sldId="2076136419"/>
            <ac:spMk id="12" creationId="{A08E95EA-76ED-F068-4C13-43BB7417B4D7}"/>
          </ac:spMkLst>
        </pc:spChg>
        <pc:spChg chg="add mod topLvl">
          <ac:chgData name="Reyes De Luna, Sonia Aide" userId="faafa5f2-6287-4c40-946a-bbd8ed93709c" providerId="ADAL" clId="{FE2EF813-4673-2348-9C95-17D4989F9947}" dt="2023-04-11T00:16:09.100" v="1346" actId="1076"/>
          <ac:spMkLst>
            <pc:docMk/>
            <pc:sldMk cId="845031549" sldId="2076136419"/>
            <ac:spMk id="13" creationId="{4822D6DF-E51C-D9AE-ABBF-76E23C8C79E5}"/>
          </ac:spMkLst>
        </pc:spChg>
        <pc:spChg chg="del">
          <ac:chgData name="Reyes De Luna, Sonia Aide" userId="faafa5f2-6287-4c40-946a-bbd8ed93709c" providerId="ADAL" clId="{FE2EF813-4673-2348-9C95-17D4989F9947}" dt="2023-04-11T00:10:13.749" v="1251" actId="478"/>
          <ac:spMkLst>
            <pc:docMk/>
            <pc:sldMk cId="845031549" sldId="2076136419"/>
            <ac:spMk id="15" creationId="{E565B45D-297A-D4EE-26EC-23CF4DE643C9}"/>
          </ac:spMkLst>
        </pc:spChg>
        <pc:spChg chg="del">
          <ac:chgData name="Reyes De Luna, Sonia Aide" userId="faafa5f2-6287-4c40-946a-bbd8ed93709c" providerId="ADAL" clId="{FE2EF813-4673-2348-9C95-17D4989F9947}" dt="2023-04-11T00:10:13.749" v="1251" actId="478"/>
          <ac:spMkLst>
            <pc:docMk/>
            <pc:sldMk cId="845031549" sldId="2076136419"/>
            <ac:spMk id="16" creationId="{79AC2D79-9109-2508-CC7C-7D0ADA2E946E}"/>
          </ac:spMkLst>
        </pc:spChg>
        <pc:spChg chg="add mod topLvl">
          <ac:chgData name="Reyes De Luna, Sonia Aide" userId="faafa5f2-6287-4c40-946a-bbd8ed93709c" providerId="ADAL" clId="{FE2EF813-4673-2348-9C95-17D4989F9947}" dt="2023-04-11T00:16:09.100" v="1346" actId="1076"/>
          <ac:spMkLst>
            <pc:docMk/>
            <pc:sldMk cId="845031549" sldId="2076136419"/>
            <ac:spMk id="17" creationId="{94A06B9B-032D-CB2A-E00F-6B72D453B71C}"/>
          </ac:spMkLst>
        </pc:spChg>
        <pc:spChg chg="add mod topLvl">
          <ac:chgData name="Reyes De Luna, Sonia Aide" userId="faafa5f2-6287-4c40-946a-bbd8ed93709c" providerId="ADAL" clId="{FE2EF813-4673-2348-9C95-17D4989F9947}" dt="2023-04-11T00:16:09.100" v="1346" actId="1076"/>
          <ac:spMkLst>
            <pc:docMk/>
            <pc:sldMk cId="845031549" sldId="2076136419"/>
            <ac:spMk id="18" creationId="{C5A9E789-0AA7-9DB1-9CE6-EA919B5ED2ED}"/>
          </ac:spMkLst>
        </pc:spChg>
        <pc:spChg chg="add mod topLvl">
          <ac:chgData name="Reyes De Luna, Sonia Aide" userId="faafa5f2-6287-4c40-946a-bbd8ed93709c" providerId="ADAL" clId="{FE2EF813-4673-2348-9C95-17D4989F9947}" dt="2023-04-11T00:16:09.100" v="1346" actId="1076"/>
          <ac:spMkLst>
            <pc:docMk/>
            <pc:sldMk cId="845031549" sldId="2076136419"/>
            <ac:spMk id="19" creationId="{7DD15CC1-1EEB-A799-E067-63426654A5CE}"/>
          </ac:spMkLst>
        </pc:spChg>
        <pc:spChg chg="add mod topLvl">
          <ac:chgData name="Reyes De Luna, Sonia Aide" userId="faafa5f2-6287-4c40-946a-bbd8ed93709c" providerId="ADAL" clId="{FE2EF813-4673-2348-9C95-17D4989F9947}" dt="2023-04-11T00:16:09.100" v="1346" actId="1076"/>
          <ac:spMkLst>
            <pc:docMk/>
            <pc:sldMk cId="845031549" sldId="2076136419"/>
            <ac:spMk id="20" creationId="{65A2E314-A4A6-43BE-41FE-928FA07DAA28}"/>
          </ac:spMkLst>
        </pc:spChg>
        <pc:spChg chg="add mod topLvl">
          <ac:chgData name="Reyes De Luna, Sonia Aide" userId="faafa5f2-6287-4c40-946a-bbd8ed93709c" providerId="ADAL" clId="{FE2EF813-4673-2348-9C95-17D4989F9947}" dt="2023-04-11T00:16:09.100" v="1346" actId="1076"/>
          <ac:spMkLst>
            <pc:docMk/>
            <pc:sldMk cId="845031549" sldId="2076136419"/>
            <ac:spMk id="21" creationId="{15364DF4-341A-0939-8EAC-90FCCF238D9D}"/>
          </ac:spMkLst>
        </pc:spChg>
        <pc:spChg chg="add mod topLvl">
          <ac:chgData name="Reyes De Luna, Sonia Aide" userId="faafa5f2-6287-4c40-946a-bbd8ed93709c" providerId="ADAL" clId="{FE2EF813-4673-2348-9C95-17D4989F9947}" dt="2023-04-11T00:16:09.100" v="1346" actId="1076"/>
          <ac:spMkLst>
            <pc:docMk/>
            <pc:sldMk cId="845031549" sldId="2076136419"/>
            <ac:spMk id="22" creationId="{24A5F42C-F7FC-A352-0A60-7015B0E416C3}"/>
          </ac:spMkLst>
        </pc:spChg>
        <pc:spChg chg="add mod topLvl">
          <ac:chgData name="Reyes De Luna, Sonia Aide" userId="faafa5f2-6287-4c40-946a-bbd8ed93709c" providerId="ADAL" clId="{FE2EF813-4673-2348-9C95-17D4989F9947}" dt="2023-04-11T00:16:09.100" v="1346" actId="1076"/>
          <ac:spMkLst>
            <pc:docMk/>
            <pc:sldMk cId="845031549" sldId="2076136419"/>
            <ac:spMk id="23" creationId="{C3B19012-7CA8-F850-B10F-DF2168334A34}"/>
          </ac:spMkLst>
        </pc:spChg>
        <pc:spChg chg="add mod topLvl">
          <ac:chgData name="Reyes De Luna, Sonia Aide" userId="faafa5f2-6287-4c40-946a-bbd8ed93709c" providerId="ADAL" clId="{FE2EF813-4673-2348-9C95-17D4989F9947}" dt="2023-04-11T00:16:09.100" v="1346" actId="1076"/>
          <ac:spMkLst>
            <pc:docMk/>
            <pc:sldMk cId="845031549" sldId="2076136419"/>
            <ac:spMk id="24" creationId="{82A2A97C-AFA9-DFDD-7D62-7247B5BE78FE}"/>
          </ac:spMkLst>
        </pc:spChg>
        <pc:spChg chg="add mod topLvl">
          <ac:chgData name="Reyes De Luna, Sonia Aide" userId="faafa5f2-6287-4c40-946a-bbd8ed93709c" providerId="ADAL" clId="{FE2EF813-4673-2348-9C95-17D4989F9947}" dt="2023-04-11T00:16:09.100" v="1346" actId="1076"/>
          <ac:spMkLst>
            <pc:docMk/>
            <pc:sldMk cId="845031549" sldId="2076136419"/>
            <ac:spMk id="25" creationId="{C0BAF2F9-7085-A2D8-5B65-617062F05991}"/>
          </ac:spMkLst>
        </pc:spChg>
        <pc:spChg chg="add mod topLvl">
          <ac:chgData name="Reyes De Luna, Sonia Aide" userId="faafa5f2-6287-4c40-946a-bbd8ed93709c" providerId="ADAL" clId="{FE2EF813-4673-2348-9C95-17D4989F9947}" dt="2023-04-11T00:16:09.100" v="1346" actId="1076"/>
          <ac:spMkLst>
            <pc:docMk/>
            <pc:sldMk cId="845031549" sldId="2076136419"/>
            <ac:spMk id="26" creationId="{25731E43-2B62-0F9A-8A70-CBA9D009CA88}"/>
          </ac:spMkLst>
        </pc:spChg>
        <pc:spChg chg="add mod topLvl">
          <ac:chgData name="Reyes De Luna, Sonia Aide" userId="faafa5f2-6287-4c40-946a-bbd8ed93709c" providerId="ADAL" clId="{FE2EF813-4673-2348-9C95-17D4989F9947}" dt="2023-04-11T00:16:09.100" v="1346" actId="1076"/>
          <ac:spMkLst>
            <pc:docMk/>
            <pc:sldMk cId="845031549" sldId="2076136419"/>
            <ac:spMk id="27" creationId="{59361023-D472-6F72-2DCA-F1425D4E0CA3}"/>
          </ac:spMkLst>
        </pc:spChg>
        <pc:spChg chg="add mod topLvl">
          <ac:chgData name="Reyes De Luna, Sonia Aide" userId="faafa5f2-6287-4c40-946a-bbd8ed93709c" providerId="ADAL" clId="{FE2EF813-4673-2348-9C95-17D4989F9947}" dt="2023-04-11T00:16:09.100" v="1346" actId="1076"/>
          <ac:spMkLst>
            <pc:docMk/>
            <pc:sldMk cId="845031549" sldId="2076136419"/>
            <ac:spMk id="29" creationId="{0A58BB32-AA61-A21E-F6D4-197873A6F196}"/>
          </ac:spMkLst>
        </pc:spChg>
        <pc:spChg chg="del">
          <ac:chgData name="Reyes De Luna, Sonia Aide" userId="faafa5f2-6287-4c40-946a-bbd8ed93709c" providerId="ADAL" clId="{FE2EF813-4673-2348-9C95-17D4989F9947}" dt="2023-04-11T00:10:13.749" v="1251" actId="478"/>
          <ac:spMkLst>
            <pc:docMk/>
            <pc:sldMk cId="845031549" sldId="2076136419"/>
            <ac:spMk id="30" creationId="{C19F113A-4455-CC49-0AD8-9D3D8403923F}"/>
          </ac:spMkLst>
        </pc:spChg>
        <pc:spChg chg="add mod topLvl">
          <ac:chgData name="Reyes De Luna, Sonia Aide" userId="faafa5f2-6287-4c40-946a-bbd8ed93709c" providerId="ADAL" clId="{FE2EF813-4673-2348-9C95-17D4989F9947}" dt="2023-04-11T00:16:09.100" v="1346" actId="1076"/>
          <ac:spMkLst>
            <pc:docMk/>
            <pc:sldMk cId="845031549" sldId="2076136419"/>
            <ac:spMk id="35" creationId="{159F8577-D8CD-A35B-B0D9-D35F44AC5640}"/>
          </ac:spMkLst>
        </pc:spChg>
        <pc:spChg chg="add mod topLvl">
          <ac:chgData name="Reyes De Luna, Sonia Aide" userId="faafa5f2-6287-4c40-946a-bbd8ed93709c" providerId="ADAL" clId="{FE2EF813-4673-2348-9C95-17D4989F9947}" dt="2023-04-11T00:16:09.100" v="1346" actId="1076"/>
          <ac:spMkLst>
            <pc:docMk/>
            <pc:sldMk cId="845031549" sldId="2076136419"/>
            <ac:spMk id="36" creationId="{1C9BBCBB-470D-4A74-14C0-9EC7FBE509F1}"/>
          </ac:spMkLst>
        </pc:spChg>
        <pc:spChg chg="del">
          <ac:chgData name="Reyes De Luna, Sonia Aide" userId="faafa5f2-6287-4c40-946a-bbd8ed93709c" providerId="ADAL" clId="{FE2EF813-4673-2348-9C95-17D4989F9947}" dt="2023-04-11T00:10:16.682" v="1252" actId="478"/>
          <ac:spMkLst>
            <pc:docMk/>
            <pc:sldMk cId="845031549" sldId="2076136419"/>
            <ac:spMk id="38" creationId="{24F28F56-85C3-7CD4-3002-5D0E2D343390}"/>
          </ac:spMkLst>
        </pc:spChg>
        <pc:spChg chg="del">
          <ac:chgData name="Reyes De Luna, Sonia Aide" userId="faafa5f2-6287-4c40-946a-bbd8ed93709c" providerId="ADAL" clId="{FE2EF813-4673-2348-9C95-17D4989F9947}" dt="2023-04-11T00:10:19.382" v="1253" actId="478"/>
          <ac:spMkLst>
            <pc:docMk/>
            <pc:sldMk cId="845031549" sldId="2076136419"/>
            <ac:spMk id="39" creationId="{0CAAD7F9-2100-4209-E994-7B552B75F8F3}"/>
          </ac:spMkLst>
        </pc:spChg>
        <pc:spChg chg="del">
          <ac:chgData name="Reyes De Luna, Sonia Aide" userId="faafa5f2-6287-4c40-946a-bbd8ed93709c" providerId="ADAL" clId="{FE2EF813-4673-2348-9C95-17D4989F9947}" dt="2023-04-11T00:10:13.749" v="1251" actId="478"/>
          <ac:spMkLst>
            <pc:docMk/>
            <pc:sldMk cId="845031549" sldId="2076136419"/>
            <ac:spMk id="40" creationId="{94BEC5FB-F5CB-CCE8-5761-10997A47E350}"/>
          </ac:spMkLst>
        </pc:spChg>
        <pc:spChg chg="del">
          <ac:chgData name="Reyes De Luna, Sonia Aide" userId="faafa5f2-6287-4c40-946a-bbd8ed93709c" providerId="ADAL" clId="{FE2EF813-4673-2348-9C95-17D4989F9947}" dt="2023-04-11T00:10:19.382" v="1253" actId="478"/>
          <ac:spMkLst>
            <pc:docMk/>
            <pc:sldMk cId="845031549" sldId="2076136419"/>
            <ac:spMk id="41" creationId="{26381EF7-315C-AC5D-0F28-A5417EC2F436}"/>
          </ac:spMkLst>
        </pc:spChg>
        <pc:spChg chg="add mod topLvl">
          <ac:chgData name="Reyes De Luna, Sonia Aide" userId="faafa5f2-6287-4c40-946a-bbd8ed93709c" providerId="ADAL" clId="{FE2EF813-4673-2348-9C95-17D4989F9947}" dt="2023-04-11T00:16:09.100" v="1346" actId="1076"/>
          <ac:spMkLst>
            <pc:docMk/>
            <pc:sldMk cId="845031549" sldId="2076136419"/>
            <ac:spMk id="42" creationId="{6522A757-5405-5FDE-3A07-8426AFF8919F}"/>
          </ac:spMkLst>
        </pc:spChg>
        <pc:spChg chg="del">
          <ac:chgData name="Reyes De Luna, Sonia Aide" userId="faafa5f2-6287-4c40-946a-bbd8ed93709c" providerId="ADAL" clId="{FE2EF813-4673-2348-9C95-17D4989F9947}" dt="2023-04-11T00:10:19.382" v="1253" actId="478"/>
          <ac:spMkLst>
            <pc:docMk/>
            <pc:sldMk cId="845031549" sldId="2076136419"/>
            <ac:spMk id="43" creationId="{ED2796CE-2C57-AD49-38F1-38FC4ECF6C5F}"/>
          </ac:spMkLst>
        </pc:spChg>
        <pc:spChg chg="del">
          <ac:chgData name="Reyes De Luna, Sonia Aide" userId="faafa5f2-6287-4c40-946a-bbd8ed93709c" providerId="ADAL" clId="{FE2EF813-4673-2348-9C95-17D4989F9947}" dt="2023-04-11T00:10:13.749" v="1251" actId="478"/>
          <ac:spMkLst>
            <pc:docMk/>
            <pc:sldMk cId="845031549" sldId="2076136419"/>
            <ac:spMk id="45" creationId="{8AA827BE-B636-21A7-FB29-C0124B61ABB0}"/>
          </ac:spMkLst>
        </pc:spChg>
        <pc:spChg chg="del">
          <ac:chgData name="Reyes De Luna, Sonia Aide" userId="faafa5f2-6287-4c40-946a-bbd8ed93709c" providerId="ADAL" clId="{FE2EF813-4673-2348-9C95-17D4989F9947}" dt="2023-04-11T00:10:13.749" v="1251" actId="478"/>
          <ac:spMkLst>
            <pc:docMk/>
            <pc:sldMk cId="845031549" sldId="2076136419"/>
            <ac:spMk id="46" creationId="{27E28F31-67C4-EF4A-2FF2-C5D8A0BD8445}"/>
          </ac:spMkLst>
        </pc:spChg>
        <pc:spChg chg="add mod topLvl">
          <ac:chgData name="Reyes De Luna, Sonia Aide" userId="faafa5f2-6287-4c40-946a-bbd8ed93709c" providerId="ADAL" clId="{FE2EF813-4673-2348-9C95-17D4989F9947}" dt="2023-04-11T00:16:09.100" v="1346" actId="1076"/>
          <ac:spMkLst>
            <pc:docMk/>
            <pc:sldMk cId="845031549" sldId="2076136419"/>
            <ac:spMk id="47" creationId="{F501BC24-283B-E7BB-D312-708DBB1F6432}"/>
          </ac:spMkLst>
        </pc:spChg>
        <pc:spChg chg="add mod topLvl">
          <ac:chgData name="Reyes De Luna, Sonia Aide" userId="faafa5f2-6287-4c40-946a-bbd8ed93709c" providerId="ADAL" clId="{FE2EF813-4673-2348-9C95-17D4989F9947}" dt="2023-04-11T00:16:09.100" v="1346" actId="1076"/>
          <ac:spMkLst>
            <pc:docMk/>
            <pc:sldMk cId="845031549" sldId="2076136419"/>
            <ac:spMk id="48" creationId="{7C042D5C-AC8F-8C30-6D1E-F13A015E68D5}"/>
          </ac:spMkLst>
        </pc:spChg>
        <pc:spChg chg="add mod topLvl">
          <ac:chgData name="Reyes De Luna, Sonia Aide" userId="faafa5f2-6287-4c40-946a-bbd8ed93709c" providerId="ADAL" clId="{FE2EF813-4673-2348-9C95-17D4989F9947}" dt="2023-04-11T00:16:09.100" v="1346" actId="1076"/>
          <ac:spMkLst>
            <pc:docMk/>
            <pc:sldMk cId="845031549" sldId="2076136419"/>
            <ac:spMk id="49" creationId="{EC8F4C5A-41C3-1ED1-8C7B-2FE527CBE335}"/>
          </ac:spMkLst>
        </pc:spChg>
        <pc:spChg chg="add mod topLvl">
          <ac:chgData name="Reyes De Luna, Sonia Aide" userId="faafa5f2-6287-4c40-946a-bbd8ed93709c" providerId="ADAL" clId="{FE2EF813-4673-2348-9C95-17D4989F9947}" dt="2023-04-11T00:16:09.100" v="1346" actId="1076"/>
          <ac:spMkLst>
            <pc:docMk/>
            <pc:sldMk cId="845031549" sldId="2076136419"/>
            <ac:spMk id="50" creationId="{BAE4645E-A2C2-0C80-71B5-94370214A67A}"/>
          </ac:spMkLst>
        </pc:spChg>
        <pc:spChg chg="add mod topLvl">
          <ac:chgData name="Reyes De Luna, Sonia Aide" userId="faafa5f2-6287-4c40-946a-bbd8ed93709c" providerId="ADAL" clId="{FE2EF813-4673-2348-9C95-17D4989F9947}" dt="2023-04-11T00:16:09.100" v="1346" actId="1076"/>
          <ac:spMkLst>
            <pc:docMk/>
            <pc:sldMk cId="845031549" sldId="2076136419"/>
            <ac:spMk id="52" creationId="{12F22CD4-1CCE-6CBE-2C38-35D8573C9AE9}"/>
          </ac:spMkLst>
        </pc:spChg>
        <pc:spChg chg="add mod topLvl">
          <ac:chgData name="Reyes De Luna, Sonia Aide" userId="faafa5f2-6287-4c40-946a-bbd8ed93709c" providerId="ADAL" clId="{FE2EF813-4673-2348-9C95-17D4989F9947}" dt="2023-04-11T00:16:09.100" v="1346" actId="1076"/>
          <ac:spMkLst>
            <pc:docMk/>
            <pc:sldMk cId="845031549" sldId="2076136419"/>
            <ac:spMk id="54" creationId="{E74A1242-9B56-5619-8A64-892265FD2C72}"/>
          </ac:spMkLst>
        </pc:spChg>
        <pc:spChg chg="add mod topLvl">
          <ac:chgData name="Reyes De Luna, Sonia Aide" userId="faafa5f2-6287-4c40-946a-bbd8ed93709c" providerId="ADAL" clId="{FE2EF813-4673-2348-9C95-17D4989F9947}" dt="2023-04-11T00:16:09.100" v="1346" actId="1076"/>
          <ac:spMkLst>
            <pc:docMk/>
            <pc:sldMk cId="845031549" sldId="2076136419"/>
            <ac:spMk id="55" creationId="{46F37EE8-E7DD-2665-CC12-7C28A6B73867}"/>
          </ac:spMkLst>
        </pc:spChg>
        <pc:spChg chg="add mod topLvl">
          <ac:chgData name="Reyes De Luna, Sonia Aide" userId="faafa5f2-6287-4c40-946a-bbd8ed93709c" providerId="ADAL" clId="{FE2EF813-4673-2348-9C95-17D4989F9947}" dt="2023-04-11T00:16:09.100" v="1346" actId="1076"/>
          <ac:spMkLst>
            <pc:docMk/>
            <pc:sldMk cId="845031549" sldId="2076136419"/>
            <ac:spMk id="57" creationId="{470C8B96-71F2-6DAC-85BE-88E64D2452BF}"/>
          </ac:spMkLst>
        </pc:spChg>
        <pc:spChg chg="add mod topLvl">
          <ac:chgData name="Reyes De Luna, Sonia Aide" userId="faafa5f2-6287-4c40-946a-bbd8ed93709c" providerId="ADAL" clId="{FE2EF813-4673-2348-9C95-17D4989F9947}" dt="2023-04-11T00:16:09.100" v="1346" actId="1076"/>
          <ac:spMkLst>
            <pc:docMk/>
            <pc:sldMk cId="845031549" sldId="2076136419"/>
            <ac:spMk id="58" creationId="{E7271C96-E799-4D08-7A5E-F91FF8448FE3}"/>
          </ac:spMkLst>
        </pc:spChg>
        <pc:spChg chg="add mod topLvl">
          <ac:chgData name="Reyes De Luna, Sonia Aide" userId="faafa5f2-6287-4c40-946a-bbd8ed93709c" providerId="ADAL" clId="{FE2EF813-4673-2348-9C95-17D4989F9947}" dt="2023-04-11T00:16:09.100" v="1346" actId="1076"/>
          <ac:spMkLst>
            <pc:docMk/>
            <pc:sldMk cId="845031549" sldId="2076136419"/>
            <ac:spMk id="59" creationId="{0ED1C2F8-ECD5-0C68-B852-5AD15E986154}"/>
          </ac:spMkLst>
        </pc:spChg>
        <pc:spChg chg="add mod topLvl">
          <ac:chgData name="Reyes De Luna, Sonia Aide" userId="faafa5f2-6287-4c40-946a-bbd8ed93709c" providerId="ADAL" clId="{FE2EF813-4673-2348-9C95-17D4989F9947}" dt="2023-04-11T00:16:09.100" v="1346" actId="1076"/>
          <ac:spMkLst>
            <pc:docMk/>
            <pc:sldMk cId="845031549" sldId="2076136419"/>
            <ac:spMk id="60" creationId="{B64877B0-3086-F017-65DD-7EE9EBC4CD39}"/>
          </ac:spMkLst>
        </pc:spChg>
        <pc:spChg chg="add mod topLvl">
          <ac:chgData name="Reyes De Luna, Sonia Aide" userId="faafa5f2-6287-4c40-946a-bbd8ed93709c" providerId="ADAL" clId="{FE2EF813-4673-2348-9C95-17D4989F9947}" dt="2023-04-11T00:16:09.100" v="1346" actId="1076"/>
          <ac:spMkLst>
            <pc:docMk/>
            <pc:sldMk cId="845031549" sldId="2076136419"/>
            <ac:spMk id="62" creationId="{624E1457-6959-60C1-BA4A-9D44AEB40AF0}"/>
          </ac:spMkLst>
        </pc:spChg>
        <pc:spChg chg="add mod topLvl">
          <ac:chgData name="Reyes De Luna, Sonia Aide" userId="faafa5f2-6287-4c40-946a-bbd8ed93709c" providerId="ADAL" clId="{FE2EF813-4673-2348-9C95-17D4989F9947}" dt="2023-04-11T00:16:09.100" v="1346" actId="1076"/>
          <ac:spMkLst>
            <pc:docMk/>
            <pc:sldMk cId="845031549" sldId="2076136419"/>
            <ac:spMk id="64" creationId="{8B39EB93-992F-8577-61CE-7BD3A7BF3F5C}"/>
          </ac:spMkLst>
        </pc:spChg>
        <pc:spChg chg="add mod topLvl">
          <ac:chgData name="Reyes De Luna, Sonia Aide" userId="faafa5f2-6287-4c40-946a-bbd8ed93709c" providerId="ADAL" clId="{FE2EF813-4673-2348-9C95-17D4989F9947}" dt="2023-04-11T00:16:09.100" v="1346" actId="1076"/>
          <ac:spMkLst>
            <pc:docMk/>
            <pc:sldMk cId="845031549" sldId="2076136419"/>
            <ac:spMk id="66" creationId="{42DE93B0-DEF3-5D1E-9BA3-22D0BF98E7E1}"/>
          </ac:spMkLst>
        </pc:spChg>
        <pc:spChg chg="add mod topLvl">
          <ac:chgData name="Reyes De Luna, Sonia Aide" userId="faafa5f2-6287-4c40-946a-bbd8ed93709c" providerId="ADAL" clId="{FE2EF813-4673-2348-9C95-17D4989F9947}" dt="2023-04-11T00:16:09.100" v="1346" actId="1076"/>
          <ac:spMkLst>
            <pc:docMk/>
            <pc:sldMk cId="845031549" sldId="2076136419"/>
            <ac:spMk id="68" creationId="{9053659F-5584-58D1-21BE-B2580D167ACD}"/>
          </ac:spMkLst>
        </pc:spChg>
        <pc:spChg chg="add mod topLvl">
          <ac:chgData name="Reyes De Luna, Sonia Aide" userId="faafa5f2-6287-4c40-946a-bbd8ed93709c" providerId="ADAL" clId="{FE2EF813-4673-2348-9C95-17D4989F9947}" dt="2023-04-11T00:16:09.100" v="1346" actId="1076"/>
          <ac:spMkLst>
            <pc:docMk/>
            <pc:sldMk cId="845031549" sldId="2076136419"/>
            <ac:spMk id="70" creationId="{1EA335B7-8C35-159C-CCE1-70AFBA49550C}"/>
          </ac:spMkLst>
        </pc:spChg>
        <pc:spChg chg="add mod topLvl">
          <ac:chgData name="Reyes De Luna, Sonia Aide" userId="faafa5f2-6287-4c40-946a-bbd8ed93709c" providerId="ADAL" clId="{FE2EF813-4673-2348-9C95-17D4989F9947}" dt="2023-04-11T00:16:09.100" v="1346" actId="1076"/>
          <ac:spMkLst>
            <pc:docMk/>
            <pc:sldMk cId="845031549" sldId="2076136419"/>
            <ac:spMk id="72" creationId="{87B8C312-7C77-1B81-DC4C-2BF3C7E49314}"/>
          </ac:spMkLst>
        </pc:spChg>
        <pc:spChg chg="add mod topLvl">
          <ac:chgData name="Reyes De Luna, Sonia Aide" userId="faafa5f2-6287-4c40-946a-bbd8ed93709c" providerId="ADAL" clId="{FE2EF813-4673-2348-9C95-17D4989F9947}" dt="2023-04-11T00:16:09.100" v="1346" actId="1076"/>
          <ac:spMkLst>
            <pc:docMk/>
            <pc:sldMk cId="845031549" sldId="2076136419"/>
            <ac:spMk id="74" creationId="{9B0DC2C1-B5B8-3959-02B8-6BCF4D0C14A8}"/>
          </ac:spMkLst>
        </pc:spChg>
        <pc:spChg chg="add mod topLvl">
          <ac:chgData name="Reyes De Luna, Sonia Aide" userId="faafa5f2-6287-4c40-946a-bbd8ed93709c" providerId="ADAL" clId="{FE2EF813-4673-2348-9C95-17D4989F9947}" dt="2023-04-11T00:16:09.100" v="1346" actId="1076"/>
          <ac:spMkLst>
            <pc:docMk/>
            <pc:sldMk cId="845031549" sldId="2076136419"/>
            <ac:spMk id="75" creationId="{5D27658B-3964-9DBA-437A-84678FC30894}"/>
          </ac:spMkLst>
        </pc:spChg>
        <pc:spChg chg="add mod topLvl">
          <ac:chgData name="Reyes De Luna, Sonia Aide" userId="faafa5f2-6287-4c40-946a-bbd8ed93709c" providerId="ADAL" clId="{FE2EF813-4673-2348-9C95-17D4989F9947}" dt="2023-04-11T00:16:09.100" v="1346" actId="1076"/>
          <ac:spMkLst>
            <pc:docMk/>
            <pc:sldMk cId="845031549" sldId="2076136419"/>
            <ac:spMk id="77" creationId="{1434303A-0FE6-269E-2F4B-B1CA34491BE6}"/>
          </ac:spMkLst>
        </pc:spChg>
        <pc:spChg chg="add mod topLvl">
          <ac:chgData name="Reyes De Luna, Sonia Aide" userId="faafa5f2-6287-4c40-946a-bbd8ed93709c" providerId="ADAL" clId="{FE2EF813-4673-2348-9C95-17D4989F9947}" dt="2023-04-11T00:16:09.100" v="1346" actId="1076"/>
          <ac:spMkLst>
            <pc:docMk/>
            <pc:sldMk cId="845031549" sldId="2076136419"/>
            <ac:spMk id="78" creationId="{B3C5EF88-F865-C727-1E38-B4AE24A96CFD}"/>
          </ac:spMkLst>
        </pc:spChg>
        <pc:spChg chg="add mod topLvl">
          <ac:chgData name="Reyes De Luna, Sonia Aide" userId="faafa5f2-6287-4c40-946a-bbd8ed93709c" providerId="ADAL" clId="{FE2EF813-4673-2348-9C95-17D4989F9947}" dt="2023-04-11T00:16:09.100" v="1346" actId="1076"/>
          <ac:spMkLst>
            <pc:docMk/>
            <pc:sldMk cId="845031549" sldId="2076136419"/>
            <ac:spMk id="80" creationId="{6343CE53-B45B-CFF8-5F8E-F15057FBB5C3}"/>
          </ac:spMkLst>
        </pc:spChg>
        <pc:spChg chg="add mod topLvl">
          <ac:chgData name="Reyes De Luna, Sonia Aide" userId="faafa5f2-6287-4c40-946a-bbd8ed93709c" providerId="ADAL" clId="{FE2EF813-4673-2348-9C95-17D4989F9947}" dt="2023-04-11T00:16:09.100" v="1346" actId="1076"/>
          <ac:spMkLst>
            <pc:docMk/>
            <pc:sldMk cId="845031549" sldId="2076136419"/>
            <ac:spMk id="81" creationId="{ED8423FA-4CB0-9A7D-5B36-7D98D989CB0E}"/>
          </ac:spMkLst>
        </pc:spChg>
        <pc:spChg chg="add mod topLvl">
          <ac:chgData name="Reyes De Luna, Sonia Aide" userId="faafa5f2-6287-4c40-946a-bbd8ed93709c" providerId="ADAL" clId="{FE2EF813-4673-2348-9C95-17D4989F9947}" dt="2023-04-11T00:16:09.100" v="1346" actId="1076"/>
          <ac:spMkLst>
            <pc:docMk/>
            <pc:sldMk cId="845031549" sldId="2076136419"/>
            <ac:spMk id="83" creationId="{56EAFC5D-63C3-9A65-B509-C58EA21DFA72}"/>
          </ac:spMkLst>
        </pc:spChg>
        <pc:spChg chg="add mod topLvl">
          <ac:chgData name="Reyes De Luna, Sonia Aide" userId="faafa5f2-6287-4c40-946a-bbd8ed93709c" providerId="ADAL" clId="{FE2EF813-4673-2348-9C95-17D4989F9947}" dt="2023-04-11T00:16:09.100" v="1346" actId="1076"/>
          <ac:spMkLst>
            <pc:docMk/>
            <pc:sldMk cId="845031549" sldId="2076136419"/>
            <ac:spMk id="84" creationId="{1575BC3A-D892-67A2-70B8-453D1AD5681F}"/>
          </ac:spMkLst>
        </pc:spChg>
        <pc:spChg chg="add mod topLvl">
          <ac:chgData name="Reyes De Luna, Sonia Aide" userId="faafa5f2-6287-4c40-946a-bbd8ed93709c" providerId="ADAL" clId="{FE2EF813-4673-2348-9C95-17D4989F9947}" dt="2023-04-11T00:16:09.100" v="1346" actId="1076"/>
          <ac:spMkLst>
            <pc:docMk/>
            <pc:sldMk cId="845031549" sldId="2076136419"/>
            <ac:spMk id="86" creationId="{A9BF1C72-8765-82F4-D09D-2427A323639B}"/>
          </ac:spMkLst>
        </pc:spChg>
        <pc:spChg chg="add mod topLvl">
          <ac:chgData name="Reyes De Luna, Sonia Aide" userId="faafa5f2-6287-4c40-946a-bbd8ed93709c" providerId="ADAL" clId="{FE2EF813-4673-2348-9C95-17D4989F9947}" dt="2023-04-11T00:16:09.100" v="1346" actId="1076"/>
          <ac:spMkLst>
            <pc:docMk/>
            <pc:sldMk cId="845031549" sldId="2076136419"/>
            <ac:spMk id="87" creationId="{91AE65E0-5598-2DA3-E5B1-915CA14DC502}"/>
          </ac:spMkLst>
        </pc:spChg>
        <pc:spChg chg="add mod topLvl">
          <ac:chgData name="Reyes De Luna, Sonia Aide" userId="faafa5f2-6287-4c40-946a-bbd8ed93709c" providerId="ADAL" clId="{FE2EF813-4673-2348-9C95-17D4989F9947}" dt="2023-04-11T00:16:09.100" v="1346" actId="1076"/>
          <ac:spMkLst>
            <pc:docMk/>
            <pc:sldMk cId="845031549" sldId="2076136419"/>
            <ac:spMk id="89" creationId="{6532F370-9648-91EC-6199-E664F3760BB1}"/>
          </ac:spMkLst>
        </pc:spChg>
        <pc:spChg chg="add mod topLvl">
          <ac:chgData name="Reyes De Luna, Sonia Aide" userId="faafa5f2-6287-4c40-946a-bbd8ed93709c" providerId="ADAL" clId="{FE2EF813-4673-2348-9C95-17D4989F9947}" dt="2023-04-11T00:16:09.100" v="1346" actId="1076"/>
          <ac:spMkLst>
            <pc:docMk/>
            <pc:sldMk cId="845031549" sldId="2076136419"/>
            <ac:spMk id="90" creationId="{B2B21A5B-373F-E995-577E-07CA93D52B92}"/>
          </ac:spMkLst>
        </pc:spChg>
        <pc:spChg chg="add del mod ord">
          <ac:chgData name="Reyes De Luna, Sonia Aide" userId="faafa5f2-6287-4c40-946a-bbd8ed93709c" providerId="ADAL" clId="{FE2EF813-4673-2348-9C95-17D4989F9947}" dt="2023-04-11T00:16:18.510" v="1348" actId="478"/>
          <ac:spMkLst>
            <pc:docMk/>
            <pc:sldMk cId="845031549" sldId="2076136419"/>
            <ac:spMk id="92" creationId="{44449E5A-CA5A-1558-D3F0-57A0239D5A3A}"/>
          </ac:spMkLst>
        </pc:spChg>
        <pc:grpChg chg="add del mod">
          <ac:chgData name="Reyes De Luna, Sonia Aide" userId="faafa5f2-6287-4c40-946a-bbd8ed93709c" providerId="ADAL" clId="{FE2EF813-4673-2348-9C95-17D4989F9947}" dt="2023-04-11T00:10:59.126" v="1261" actId="165"/>
          <ac:grpSpMkLst>
            <pc:docMk/>
            <pc:sldMk cId="845031549" sldId="2076136419"/>
            <ac:grpSpMk id="91" creationId="{765036E4-6249-8539-292F-3E5CA935581D}"/>
          </ac:grpSpMkLst>
        </pc:grpChg>
        <pc:picChg chg="del">
          <ac:chgData name="Reyes De Luna, Sonia Aide" userId="faafa5f2-6287-4c40-946a-bbd8ed93709c" providerId="ADAL" clId="{FE2EF813-4673-2348-9C95-17D4989F9947}" dt="2023-04-11T00:10:13.749" v="1251" actId="478"/>
          <ac:picMkLst>
            <pc:docMk/>
            <pc:sldMk cId="845031549" sldId="2076136419"/>
            <ac:picMk id="14" creationId="{91D18BF6-591D-FD68-996D-0E58C6E68645}"/>
          </ac:picMkLst>
        </pc:picChg>
        <pc:picChg chg="del">
          <ac:chgData name="Reyes De Luna, Sonia Aide" userId="faafa5f2-6287-4c40-946a-bbd8ed93709c" providerId="ADAL" clId="{FE2EF813-4673-2348-9C95-17D4989F9947}" dt="2023-04-11T00:10:16.682" v="1252" actId="478"/>
          <ac:picMkLst>
            <pc:docMk/>
            <pc:sldMk cId="845031549" sldId="2076136419"/>
            <ac:picMk id="28" creationId="{EC8EF389-D95B-86BE-011B-1D98F0EB6B11}"/>
          </ac:picMkLst>
        </pc:picChg>
        <pc:picChg chg="del">
          <ac:chgData name="Reyes De Luna, Sonia Aide" userId="faafa5f2-6287-4c40-946a-bbd8ed93709c" providerId="ADAL" clId="{FE2EF813-4673-2348-9C95-17D4989F9947}" dt="2023-04-11T00:10:16.682" v="1252" actId="478"/>
          <ac:picMkLst>
            <pc:docMk/>
            <pc:sldMk cId="845031549" sldId="2076136419"/>
            <ac:picMk id="32" creationId="{4E3123A7-2ECA-1E9F-D68A-FEEA4E2E3369}"/>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33" creationId="{D894808E-1ED7-8711-1E00-06329B7D8047}"/>
          </ac:picMkLst>
        </pc:picChg>
        <pc:picChg chg="del">
          <ac:chgData name="Reyes De Luna, Sonia Aide" userId="faafa5f2-6287-4c40-946a-bbd8ed93709c" providerId="ADAL" clId="{FE2EF813-4673-2348-9C95-17D4989F9947}" dt="2023-04-11T00:10:20.779" v="1254" actId="478"/>
          <ac:picMkLst>
            <pc:docMk/>
            <pc:sldMk cId="845031549" sldId="2076136419"/>
            <ac:picMk id="37" creationId="{44EC4929-98A7-028F-A10D-CBBAD8C96599}"/>
          </ac:picMkLst>
        </pc:picChg>
        <pc:picChg chg="add del mod topLvl">
          <ac:chgData name="Reyes De Luna, Sonia Aide" userId="faafa5f2-6287-4c40-946a-bbd8ed93709c" providerId="ADAL" clId="{FE2EF813-4673-2348-9C95-17D4989F9947}" dt="2023-04-11T00:11:24.648" v="1262" actId="478"/>
          <ac:picMkLst>
            <pc:docMk/>
            <pc:sldMk cId="845031549" sldId="2076136419"/>
            <ac:picMk id="44" creationId="{C832D4FB-97C0-F534-B86E-5ED8430914CA}"/>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53" creationId="{CFDB4CB0-6534-C94D-4359-7954B5BF6A7C}"/>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3" creationId="{72BD51B3-6B22-C5A7-EE52-660143EED86D}"/>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6" creationId="{76D7FC81-E65F-7ED1-8E30-A3405846E7CD}"/>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79" creationId="{A4615C96-484D-6378-C8CE-019CA4CF2F1E}"/>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82" creationId="{6FC21FC5-D4F5-055C-C222-960DFC4C1514}"/>
          </ac:picMkLst>
        </pc:picChg>
        <pc:picChg chg="add del mod topLvl">
          <ac:chgData name="Reyes De Luna, Sonia Aide" userId="faafa5f2-6287-4c40-946a-bbd8ed93709c" providerId="ADAL" clId="{FE2EF813-4673-2348-9C95-17D4989F9947}" dt="2023-04-11T00:11:26.176" v="1263" actId="478"/>
          <ac:picMkLst>
            <pc:docMk/>
            <pc:sldMk cId="845031549" sldId="2076136419"/>
            <ac:picMk id="85" creationId="{13C4B81A-0073-E600-2244-50D8BC3F00F0}"/>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88" creationId="{81660D4C-701A-2811-1887-2C1CD3923BD4}"/>
          </ac:picMkLst>
        </pc:picChg>
        <pc:cxnChg chg="add mod topLvl">
          <ac:chgData name="Reyes De Luna, Sonia Aide" userId="faafa5f2-6287-4c40-946a-bbd8ed93709c" providerId="ADAL" clId="{FE2EF813-4673-2348-9C95-17D4989F9947}" dt="2023-04-11T00:16:09.100" v="1346" actId="1076"/>
          <ac:cxnSpMkLst>
            <pc:docMk/>
            <pc:sldMk cId="845031549" sldId="2076136419"/>
            <ac:cxnSpMk id="31" creationId="{0A7EFC56-9D24-5726-D73F-B0992A598350}"/>
          </ac:cxnSpMkLst>
        </pc:cxnChg>
        <pc:cxnChg chg="del">
          <ac:chgData name="Reyes De Luna, Sonia Aide" userId="faafa5f2-6287-4c40-946a-bbd8ed93709c" providerId="ADAL" clId="{FE2EF813-4673-2348-9C95-17D4989F9947}" dt="2023-04-11T00:10:16.682" v="1252" actId="478"/>
          <ac:cxnSpMkLst>
            <pc:docMk/>
            <pc:sldMk cId="845031549" sldId="2076136419"/>
            <ac:cxnSpMk id="34" creationId="{B8996768-4F85-0143-4190-E65F29664E6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1" creationId="{14D04966-1A31-00FF-7040-9F8BF716724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6" creationId="{F96BAA70-3F8B-57BB-E605-34603F137C99}"/>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1" creationId="{7660FA93-F248-CE9D-A982-55947F5A59AC}"/>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3" creationId="{3E7BEFD7-9FC8-273D-9B54-331CCFAF8373}"/>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5" creationId="{8F2A5048-AA70-865D-6540-EA1850846C22}"/>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7" creationId="{00CB1C63-1F43-DA35-F778-C27D1D5DCE68}"/>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9" creationId="{768953DD-E232-B69C-B348-A0096644C5CE}"/>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71" creationId="{33BCBA03-30D8-AD07-91A7-10E95F7E30D6}"/>
          </ac:cxnSpMkLst>
        </pc:cxnChg>
      </pc:sldChg>
      <pc:sldChg chg="new del">
        <pc:chgData name="Reyes De Luna, Sonia Aide" userId="faafa5f2-6287-4c40-946a-bbd8ed93709c" providerId="ADAL" clId="{FE2EF813-4673-2348-9C95-17D4989F9947}" dt="2023-04-04T16:40:27.124" v="1101" actId="680"/>
        <pc:sldMkLst>
          <pc:docMk/>
          <pc:sldMk cId="3780828848" sldId="2076136419"/>
        </pc:sldMkLst>
      </pc:sldChg>
      <pc:sldMasterChg chg="addSp delSp modSp mod delSldLayout modSldLayout sldLayoutOrd">
        <pc:chgData name="Reyes De Luna, Sonia Aide" userId="faafa5f2-6287-4c40-946a-bbd8ed93709c" providerId="ADAL" clId="{FE2EF813-4673-2348-9C95-17D4989F9947}" dt="2023-04-04T15:02:37.055" v="250" actId="207"/>
        <pc:sldMasterMkLst>
          <pc:docMk/>
          <pc:sldMasterMk cId="2725302714" sldId="2147483648"/>
        </pc:sldMasterMkLst>
        <pc:spChg chg="mod">
          <ac:chgData name="Reyes De Luna, Sonia Aide" userId="faafa5f2-6287-4c40-946a-bbd8ed93709c" providerId="ADAL" clId="{FE2EF813-4673-2348-9C95-17D4989F9947}" dt="2023-04-04T14:57:17.932" v="223" actId="207"/>
          <ac:spMkLst>
            <pc:docMk/>
            <pc:sldMasterMk cId="2725302714" sldId="2147483648"/>
            <ac:spMk id="2" creationId="{33F02CBE-7D56-9524-5799-3D4C40AEE1EF}"/>
          </ac:spMkLst>
        </pc:spChg>
        <pc:spChg chg="mod">
          <ac:chgData name="Reyes De Luna, Sonia Aide" userId="faafa5f2-6287-4c40-946a-bbd8ed93709c" providerId="ADAL" clId="{FE2EF813-4673-2348-9C95-17D4989F9947}" dt="2023-04-04T14:57:17.932" v="223" actId="207"/>
          <ac:spMkLst>
            <pc:docMk/>
            <pc:sldMasterMk cId="2725302714" sldId="2147483648"/>
            <ac:spMk id="3" creationId="{A9053B17-0988-26D7-1416-D61D74DBE858}"/>
          </ac:spMkLst>
        </pc:spChg>
        <pc:spChg chg="mod">
          <ac:chgData name="Reyes De Luna, Sonia Aide" userId="faafa5f2-6287-4c40-946a-bbd8ed93709c" providerId="ADAL" clId="{FE2EF813-4673-2348-9C95-17D4989F9947}" dt="2023-04-04T14:55:26.784" v="215" actId="404"/>
          <ac:spMkLst>
            <pc:docMk/>
            <pc:sldMasterMk cId="2725302714" sldId="2147483648"/>
            <ac:spMk id="4" creationId="{3CFF87E4-E3EB-6979-BA49-637760E7BBC3}"/>
          </ac:spMkLst>
        </pc:spChg>
        <pc:spChg chg="mod">
          <ac:chgData name="Reyes De Luna, Sonia Aide" userId="faafa5f2-6287-4c40-946a-bbd8ed93709c" providerId="ADAL" clId="{FE2EF813-4673-2348-9C95-17D4989F9947}" dt="2023-04-04T14:55:26.784" v="215" actId="404"/>
          <ac:spMkLst>
            <pc:docMk/>
            <pc:sldMasterMk cId="2725302714" sldId="2147483648"/>
            <ac:spMk id="5" creationId="{6143CCC9-3353-516C-3DED-6C05973EB5B8}"/>
          </ac:spMkLst>
        </pc:spChg>
        <pc:spChg chg="mod">
          <ac:chgData name="Reyes De Luna, Sonia Aide" userId="faafa5f2-6287-4c40-946a-bbd8ed93709c" providerId="ADAL" clId="{FE2EF813-4673-2348-9C95-17D4989F9947}" dt="2023-04-04T14:55:26.784" v="215" actId="404"/>
          <ac:spMkLst>
            <pc:docMk/>
            <pc:sldMasterMk cId="2725302714" sldId="2147483648"/>
            <ac:spMk id="6" creationId="{751E5BC1-66C6-23A3-45FC-6B13BC2B4A2D}"/>
          </ac:spMkLst>
        </pc:spChg>
        <pc:spChg chg="add del mod">
          <ac:chgData name="Reyes De Luna, Sonia Aide" userId="faafa5f2-6287-4c40-946a-bbd8ed93709c" providerId="ADAL" clId="{FE2EF813-4673-2348-9C95-17D4989F9947}" dt="2023-04-04T14:55:54.884" v="219" actId="478"/>
          <ac:spMkLst>
            <pc:docMk/>
            <pc:sldMasterMk cId="2725302714" sldId="2147483648"/>
            <ac:spMk id="7" creationId="{02830B9D-F581-DE17-B9FB-C9C3BDBA1BCC}"/>
          </ac:spMkLst>
        </pc:spChg>
        <pc:spChg chg="add del mod">
          <ac:chgData name="Reyes De Luna, Sonia Aide" userId="faafa5f2-6287-4c40-946a-bbd8ed93709c" providerId="ADAL" clId="{FE2EF813-4673-2348-9C95-17D4989F9947}" dt="2023-04-04T14:57:20.709" v="224" actId="478"/>
          <ac:spMkLst>
            <pc:docMk/>
            <pc:sldMasterMk cId="2725302714" sldId="2147483648"/>
            <ac:spMk id="8" creationId="{936F6A08-49BB-30BE-B0F2-8F2F829475D3}"/>
          </ac:spMkLst>
        </pc:spChg>
        <pc:sldLayoutChg chg="addSp modSp mod">
          <pc:chgData name="Reyes De Luna, Sonia Aide" userId="faafa5f2-6287-4c40-946a-bbd8ed93709c" providerId="ADAL" clId="{FE2EF813-4673-2348-9C95-17D4989F9947}" dt="2023-04-04T15:01:03.803" v="243" actId="113"/>
          <pc:sldLayoutMkLst>
            <pc:docMk/>
            <pc:sldMasterMk cId="2725302714" sldId="2147483648"/>
            <pc:sldLayoutMk cId="2310175425" sldId="2147483649"/>
          </pc:sldLayoutMkLst>
          <pc:spChg chg="mod">
            <ac:chgData name="Reyes De Luna, Sonia Aide" userId="faafa5f2-6287-4c40-946a-bbd8ed93709c" providerId="ADAL" clId="{FE2EF813-4673-2348-9C95-17D4989F9947}" dt="2023-04-04T15:01:03.803" v="243" actId="113"/>
            <ac:spMkLst>
              <pc:docMk/>
              <pc:sldMasterMk cId="2725302714" sldId="2147483648"/>
              <pc:sldLayoutMk cId="2310175425" sldId="2147483649"/>
              <ac:spMk id="2" creationId="{3029E411-989D-8CFA-0371-904E9B56BB90}"/>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3" creationId="{68801E2D-CF21-2ADE-8396-CC12B5A246AC}"/>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4" creationId="{C7D9C27E-71A0-A8E6-7D94-D52F81CE5F6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5" creationId="{4C83CED7-3270-999D-99EC-4B2B5F4289C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6" creationId="{0DC7CE21-D4CA-6449-E0EA-746968CC779A}"/>
            </ac:spMkLst>
          </pc:spChg>
          <pc:picChg chg="add mod">
            <ac:chgData name="Reyes De Luna, Sonia Aide" userId="faafa5f2-6287-4c40-946a-bbd8ed93709c" providerId="ADAL" clId="{FE2EF813-4673-2348-9C95-17D4989F9947}" dt="2023-04-04T14:55:14.900" v="213" actId="167"/>
            <ac:picMkLst>
              <pc:docMk/>
              <pc:sldMasterMk cId="2725302714" sldId="2147483648"/>
              <pc:sldLayoutMk cId="2310175425" sldId="2147483649"/>
              <ac:picMk id="7" creationId="{36B54177-B7DF-1DD9-8875-D4168F53E154}"/>
            </ac:picMkLst>
          </pc:picChg>
        </pc:sldLayoutChg>
        <pc:sldLayoutChg chg="addSp modSp ord">
          <pc:chgData name="Reyes De Luna, Sonia Aide" userId="faafa5f2-6287-4c40-946a-bbd8ed93709c" providerId="ADAL" clId="{FE2EF813-4673-2348-9C95-17D4989F9947}" dt="2023-04-04T15:02:37.055" v="250" actId="207"/>
          <pc:sldLayoutMkLst>
            <pc:docMk/>
            <pc:sldMasterMk cId="2725302714" sldId="2147483648"/>
            <pc:sldLayoutMk cId="2505458327" sldId="2147483650"/>
          </pc:sldLayoutMkLst>
          <pc:spChg chg="mod">
            <ac:chgData name="Reyes De Luna, Sonia Aide" userId="faafa5f2-6287-4c40-946a-bbd8ed93709c" providerId="ADAL" clId="{FE2EF813-4673-2348-9C95-17D4989F9947}" dt="2023-04-04T15:02:37.055" v="250" actId="207"/>
            <ac:spMkLst>
              <pc:docMk/>
              <pc:sldMasterMk cId="2725302714" sldId="2147483648"/>
              <pc:sldLayoutMk cId="2505458327" sldId="2147483650"/>
              <ac:spMk id="2" creationId="{A319E2F3-3E92-F0B7-289B-ECE5123D9814}"/>
            </ac:spMkLst>
          </pc:spChg>
          <pc:picChg chg="add mod">
            <ac:chgData name="Reyes De Luna, Sonia Aide" userId="faafa5f2-6287-4c40-946a-bbd8ed93709c" providerId="ADAL" clId="{FE2EF813-4673-2348-9C95-17D4989F9947}" dt="2023-04-04T15:00:23.388" v="240" actId="167"/>
            <ac:picMkLst>
              <pc:docMk/>
              <pc:sldMasterMk cId="2725302714" sldId="2147483648"/>
              <pc:sldLayoutMk cId="2505458327" sldId="2147483650"/>
              <ac:picMk id="7" creationId="{7E36882C-E608-66B8-8A42-26DD6B67138C}"/>
            </ac:picMkLst>
          </pc:picChg>
        </pc:sldLayoutChg>
        <pc:sldLayoutChg chg="modSp">
          <pc:chgData name="Reyes De Luna, Sonia Aide" userId="faafa5f2-6287-4c40-946a-bbd8ed93709c" providerId="ADAL" clId="{FE2EF813-4673-2348-9C95-17D4989F9947}" dt="2023-04-04T15:00:51.992" v="242" actId="113"/>
          <pc:sldLayoutMkLst>
            <pc:docMk/>
            <pc:sldMasterMk cId="2725302714" sldId="2147483648"/>
            <pc:sldLayoutMk cId="2467048652" sldId="2147483651"/>
          </pc:sldLayoutMkLst>
          <pc:spChg chg="mod">
            <ac:chgData name="Reyes De Luna, Sonia Aide" userId="faafa5f2-6287-4c40-946a-bbd8ed93709c" providerId="ADAL" clId="{FE2EF813-4673-2348-9C95-17D4989F9947}" dt="2023-04-04T15:00:51.992" v="242" actId="113"/>
            <ac:spMkLst>
              <pc:docMk/>
              <pc:sldMasterMk cId="2725302714" sldId="2147483648"/>
              <pc:sldLayoutMk cId="2467048652" sldId="2147483651"/>
              <ac:spMk id="2" creationId="{C4018A1D-A95A-249C-60D7-BFEC9560650F}"/>
            </ac:spMkLst>
          </pc:spChg>
        </pc:sldLayoutChg>
        <pc:sldLayoutChg chg="del">
          <pc:chgData name="Reyes De Luna, Sonia Aide" userId="faafa5f2-6287-4c40-946a-bbd8ed93709c" providerId="ADAL" clId="{FE2EF813-4673-2348-9C95-17D4989F9947}" dt="2023-04-04T14:58:46.543" v="226" actId="2696"/>
          <pc:sldLayoutMkLst>
            <pc:docMk/>
            <pc:sldMasterMk cId="2725302714" sldId="2147483648"/>
            <pc:sldLayoutMk cId="588449800" sldId="2147483652"/>
          </pc:sldLayoutMkLst>
        </pc:sldLayoutChg>
        <pc:sldLayoutChg chg="del">
          <pc:chgData name="Reyes De Luna, Sonia Aide" userId="faafa5f2-6287-4c40-946a-bbd8ed93709c" providerId="ADAL" clId="{FE2EF813-4673-2348-9C95-17D4989F9947}" dt="2023-04-04T14:58:45.164" v="225" actId="2696"/>
          <pc:sldLayoutMkLst>
            <pc:docMk/>
            <pc:sldMasterMk cId="2725302714" sldId="2147483648"/>
            <pc:sldLayoutMk cId="1695778162" sldId="2147483653"/>
          </pc:sldLayoutMkLst>
        </pc:sldLayoutChg>
        <pc:sldLayoutChg chg="addSp modSp">
          <pc:chgData name="Reyes De Luna, Sonia Aide" userId="faafa5f2-6287-4c40-946a-bbd8ed93709c" providerId="ADAL" clId="{FE2EF813-4673-2348-9C95-17D4989F9947}" dt="2023-04-04T14:59:53.660" v="237" actId="113"/>
          <pc:sldLayoutMkLst>
            <pc:docMk/>
            <pc:sldMasterMk cId="2725302714" sldId="2147483648"/>
            <pc:sldLayoutMk cId="221324232" sldId="2147483654"/>
          </pc:sldLayoutMkLst>
          <pc:spChg chg="mod">
            <ac:chgData name="Reyes De Luna, Sonia Aide" userId="faafa5f2-6287-4c40-946a-bbd8ed93709c" providerId="ADAL" clId="{FE2EF813-4673-2348-9C95-17D4989F9947}" dt="2023-04-04T14:59:53.660" v="237" actId="113"/>
            <ac:spMkLst>
              <pc:docMk/>
              <pc:sldMasterMk cId="2725302714" sldId="2147483648"/>
              <pc:sldLayoutMk cId="221324232" sldId="2147483654"/>
              <ac:spMk id="2" creationId="{F58AE75E-BF38-0C63-F39F-95D19FDCC331}"/>
            </ac:spMkLst>
          </pc:spChg>
          <pc:picChg chg="add mod">
            <ac:chgData name="Reyes De Luna, Sonia Aide" userId="faafa5f2-6287-4c40-946a-bbd8ed93709c" providerId="ADAL" clId="{FE2EF813-4673-2348-9C95-17D4989F9947}" dt="2023-04-04T14:59:42.361" v="236" actId="167"/>
            <ac:picMkLst>
              <pc:docMk/>
              <pc:sldMasterMk cId="2725302714" sldId="2147483648"/>
              <pc:sldLayoutMk cId="221324232" sldId="2147483654"/>
              <ac:picMk id="6" creationId="{85B76E4B-994E-FE80-0264-CD7AEB4265E3}"/>
            </ac:picMkLst>
          </pc:picChg>
        </pc:sldLayoutChg>
        <pc:sldLayoutChg chg="addSp delSp modSp mod">
          <pc:chgData name="Reyes De Luna, Sonia Aide" userId="faafa5f2-6287-4c40-946a-bbd8ed93709c" providerId="ADAL" clId="{FE2EF813-4673-2348-9C95-17D4989F9947}" dt="2023-04-04T14:59:37.213" v="234" actId="21"/>
          <pc:sldLayoutMkLst>
            <pc:docMk/>
            <pc:sldMasterMk cId="2725302714" sldId="2147483648"/>
            <pc:sldLayoutMk cId="1870010116" sldId="2147483655"/>
          </pc:sldLayoutMkLst>
          <pc:picChg chg="add del mod">
            <ac:chgData name="Reyes De Luna, Sonia Aide" userId="faafa5f2-6287-4c40-946a-bbd8ed93709c" providerId="ADAL" clId="{FE2EF813-4673-2348-9C95-17D4989F9947}" dt="2023-04-04T14:59:37.213" v="234" actId="21"/>
            <ac:picMkLst>
              <pc:docMk/>
              <pc:sldMasterMk cId="2725302714" sldId="2147483648"/>
              <pc:sldLayoutMk cId="1870010116" sldId="2147483655"/>
              <ac:picMk id="5" creationId="{B012F2B5-908D-6128-8766-902E161D88F0}"/>
            </ac:picMkLst>
          </pc:picChg>
        </pc:sldLayoutChg>
        <pc:sldLayoutChg chg="del">
          <pc:chgData name="Reyes De Luna, Sonia Aide" userId="faafa5f2-6287-4c40-946a-bbd8ed93709c" providerId="ADAL" clId="{FE2EF813-4673-2348-9C95-17D4989F9947}" dt="2023-04-04T14:58:57.440" v="227" actId="2696"/>
          <pc:sldLayoutMkLst>
            <pc:docMk/>
            <pc:sldMasterMk cId="2725302714" sldId="2147483648"/>
            <pc:sldLayoutMk cId="1477184535" sldId="2147483656"/>
          </pc:sldLayoutMkLst>
        </pc:sldLayoutChg>
        <pc:sldLayoutChg chg="del">
          <pc:chgData name="Reyes De Luna, Sonia Aide" userId="faafa5f2-6287-4c40-946a-bbd8ed93709c" providerId="ADAL" clId="{FE2EF813-4673-2348-9C95-17D4989F9947}" dt="2023-04-04T14:58:58.550" v="228" actId="2696"/>
          <pc:sldLayoutMkLst>
            <pc:docMk/>
            <pc:sldMasterMk cId="2725302714" sldId="2147483648"/>
            <pc:sldLayoutMk cId="2439887530" sldId="2147483657"/>
          </pc:sldLayoutMkLst>
        </pc:sldLayoutChg>
        <pc:sldLayoutChg chg="del">
          <pc:chgData name="Reyes De Luna, Sonia Aide" userId="faafa5f2-6287-4c40-946a-bbd8ed93709c" providerId="ADAL" clId="{FE2EF813-4673-2348-9C95-17D4989F9947}" dt="2023-04-04T14:54:16.632" v="208" actId="2696"/>
          <pc:sldLayoutMkLst>
            <pc:docMk/>
            <pc:sldMasterMk cId="2725302714" sldId="2147483648"/>
            <pc:sldLayoutMk cId="814506651" sldId="2147483658"/>
          </pc:sldLayoutMkLst>
        </pc:sldLayoutChg>
        <pc:sldLayoutChg chg="addSp modSp">
          <pc:chgData name="Reyes De Luna, Sonia Aide" userId="faafa5f2-6287-4c40-946a-bbd8ed93709c" providerId="ADAL" clId="{FE2EF813-4673-2348-9C95-17D4989F9947}" dt="2023-04-04T15:01:57.171" v="244"/>
          <pc:sldLayoutMkLst>
            <pc:docMk/>
            <pc:sldMasterMk cId="2725302714" sldId="2147483648"/>
            <pc:sldLayoutMk cId="2875385225" sldId="2147483658"/>
          </pc:sldLayoutMkLst>
          <pc:spChg chg="add mod">
            <ac:chgData name="Reyes De Luna, Sonia Aide" userId="faafa5f2-6287-4c40-946a-bbd8ed93709c" providerId="ADAL" clId="{FE2EF813-4673-2348-9C95-17D4989F9947}" dt="2023-04-04T15:01:57.171" v="244"/>
            <ac:spMkLst>
              <pc:docMk/>
              <pc:sldMasterMk cId="2725302714" sldId="2147483648"/>
              <pc:sldLayoutMk cId="2875385225" sldId="2147483658"/>
              <ac:spMk id="5" creationId="{74D66EB4-E928-04A5-17AC-B4C4FAF01B68}"/>
            </ac:spMkLst>
          </pc:spChg>
        </pc:sldLayoutChg>
        <pc:sldLayoutChg chg="del">
          <pc:chgData name="Reyes De Luna, Sonia Aide" userId="faafa5f2-6287-4c40-946a-bbd8ed93709c" providerId="ADAL" clId="{FE2EF813-4673-2348-9C95-17D4989F9947}" dt="2023-04-04T14:54:13.931" v="207" actId="2696"/>
          <pc:sldLayoutMkLst>
            <pc:docMk/>
            <pc:sldMasterMk cId="2725302714" sldId="2147483648"/>
            <pc:sldLayoutMk cId="1587531827" sldId="2147483659"/>
          </pc:sldLayoutMkLst>
        </pc:sldLayoutChg>
        <pc:sldLayoutChg chg="addSp modSp mod">
          <pc:chgData name="Reyes De Luna, Sonia Aide" userId="faafa5f2-6287-4c40-946a-bbd8ed93709c" providerId="ADAL" clId="{FE2EF813-4673-2348-9C95-17D4989F9947}" dt="2023-04-04T15:02:12.735" v="249" actId="1076"/>
          <pc:sldLayoutMkLst>
            <pc:docMk/>
            <pc:sldMasterMk cId="2725302714" sldId="2147483648"/>
            <pc:sldLayoutMk cId="3768260915" sldId="2147483659"/>
          </pc:sldLayoutMkLst>
          <pc:spChg chg="add mod">
            <ac:chgData name="Reyes De Luna, Sonia Aide" userId="faafa5f2-6287-4c40-946a-bbd8ed93709c" providerId="ADAL" clId="{FE2EF813-4673-2348-9C95-17D4989F9947}" dt="2023-04-04T15:02:10.338" v="247" actId="14100"/>
            <ac:spMkLst>
              <pc:docMk/>
              <pc:sldMasterMk cId="2725302714" sldId="2147483648"/>
              <pc:sldLayoutMk cId="3768260915" sldId="2147483659"/>
              <ac:spMk id="6" creationId="{BDA5DC36-6B14-E774-2FD3-FD49BCF6F742}"/>
            </ac:spMkLst>
          </pc:spChg>
          <pc:picChg chg="mod">
            <ac:chgData name="Reyes De Luna, Sonia Aide" userId="faafa5f2-6287-4c40-946a-bbd8ed93709c" providerId="ADAL" clId="{FE2EF813-4673-2348-9C95-17D4989F9947}" dt="2023-04-04T15:02:12.735" v="249" actId="1076"/>
            <ac:picMkLst>
              <pc:docMk/>
              <pc:sldMasterMk cId="2725302714" sldId="2147483648"/>
              <pc:sldLayoutMk cId="3768260915" sldId="2147483659"/>
              <ac:picMk id="5" creationId="{CFD1EF8D-21B9-3C6D-CAEB-887F2C4B10FA}"/>
            </ac:picMkLst>
          </pc:picChg>
        </pc:sldLayoutChg>
      </pc:sldMasterChg>
    </pc:docChg>
  </pc:docChgLst>
  <pc:docChgLst>
    <pc:chgData name="Gilda Alcivia García" userId="S::gilda.alcivia@axity.com::f951e080-0cd0-4d7a-a846-5080e1ec841b" providerId="AD" clId="Web-{1729BB90-8472-EC23-CB3A-231444460430}"/>
    <pc:docChg chg="addSld delSld modSld">
      <pc:chgData name="Gilda Alcivia García" userId="S::gilda.alcivia@axity.com::f951e080-0cd0-4d7a-a846-5080e1ec841b" providerId="AD" clId="Web-{1729BB90-8472-EC23-CB3A-231444460430}" dt="2023-04-04T18:26:40.453" v="14"/>
      <pc:docMkLst>
        <pc:docMk/>
      </pc:docMkLst>
      <pc:sldChg chg="addSp delSp modSp">
        <pc:chgData name="Gilda Alcivia García" userId="S::gilda.alcivia@axity.com::f951e080-0cd0-4d7a-a846-5080e1ec841b" providerId="AD" clId="Web-{1729BB90-8472-EC23-CB3A-231444460430}" dt="2023-04-04T18:26:40.453" v="14"/>
        <pc:sldMkLst>
          <pc:docMk/>
          <pc:sldMk cId="2776238204" sldId="279"/>
        </pc:sldMkLst>
        <pc:picChg chg="add del">
          <ac:chgData name="Gilda Alcivia García" userId="S::gilda.alcivia@axity.com::f951e080-0cd0-4d7a-a846-5080e1ec841b" providerId="AD" clId="Web-{1729BB90-8472-EC23-CB3A-231444460430}" dt="2023-04-04T18:19:15.032" v="1"/>
          <ac:picMkLst>
            <pc:docMk/>
            <pc:sldMk cId="2776238204" sldId="279"/>
            <ac:picMk id="14" creationId="{648013C8-F584-6601-08BC-DE5C86A259A8}"/>
          </ac:picMkLst>
        </pc:picChg>
        <pc:picChg chg="del">
          <ac:chgData name="Gilda Alcivia García" userId="S::gilda.alcivia@axity.com::f951e080-0cd0-4d7a-a846-5080e1ec841b" providerId="AD" clId="Web-{1729BB90-8472-EC23-CB3A-231444460430}" dt="2023-04-04T18:21:52.506" v="2"/>
          <ac:picMkLst>
            <pc:docMk/>
            <pc:sldMk cId="2776238204" sldId="279"/>
            <ac:picMk id="42" creationId="{A9763FEC-40A0-DCDB-63C3-7350E0ADD3EC}"/>
          </ac:picMkLst>
        </pc:picChg>
        <pc:picChg chg="add del mod">
          <ac:chgData name="Gilda Alcivia García" userId="S::gilda.alcivia@axity.com::f951e080-0cd0-4d7a-a846-5080e1ec841b" providerId="AD" clId="Web-{1729BB90-8472-EC23-CB3A-231444460430}" dt="2023-04-04T18:24:24.276" v="5"/>
          <ac:picMkLst>
            <pc:docMk/>
            <pc:sldMk cId="2776238204" sldId="279"/>
            <ac:picMk id="46" creationId="{03600C4C-8314-69AF-FFA2-5E91A40D51F4}"/>
          </ac:picMkLst>
        </pc:picChg>
        <pc:picChg chg="add del mod">
          <ac:chgData name="Gilda Alcivia García" userId="S::gilda.alcivia@axity.com::f951e080-0cd0-4d7a-a846-5080e1ec841b" providerId="AD" clId="Web-{1729BB90-8472-EC23-CB3A-231444460430}" dt="2023-04-04T18:26:02.873" v="10"/>
          <ac:picMkLst>
            <pc:docMk/>
            <pc:sldMk cId="2776238204" sldId="279"/>
            <ac:picMk id="47" creationId="{8F03584D-E1F9-11A8-C5B2-C3A3A45CE1B5}"/>
          </ac:picMkLst>
        </pc:picChg>
        <pc:picChg chg="add del mod">
          <ac:chgData name="Gilda Alcivia García" userId="S::gilda.alcivia@axity.com::f951e080-0cd0-4d7a-a846-5080e1ec841b" providerId="AD" clId="Web-{1729BB90-8472-EC23-CB3A-231444460430}" dt="2023-04-04T18:26:40.453" v="14"/>
          <ac:picMkLst>
            <pc:docMk/>
            <pc:sldMk cId="2776238204" sldId="279"/>
            <ac:picMk id="48" creationId="{F9BB290C-9F6B-7912-698B-41D95E2C28BD}"/>
          </ac:picMkLst>
        </pc:picChg>
      </pc:sldChg>
      <pc:sldChg chg="new del">
        <pc:chgData name="Gilda Alcivia García" userId="S::gilda.alcivia@axity.com::f951e080-0cd0-4d7a-a846-5080e1ec841b" providerId="AD" clId="Web-{1729BB90-8472-EC23-CB3A-231444460430}" dt="2023-04-04T18:25:42.138" v="7"/>
        <pc:sldMkLst>
          <pc:docMk/>
          <pc:sldMk cId="4069139619" sldId="2076136419"/>
        </pc:sldMkLst>
      </pc:sldChg>
    </pc:docChg>
  </pc:docChgLst>
  <pc:docChgLst>
    <pc:chgData name="Mauricio Alberto Gutierrez Zuñiga" userId="85290940-e146-4b74-828a-8c09243d6f0f" providerId="ADAL" clId="{B18697DD-449D-F74B-9ABE-62D9EA161210}"/>
    <pc:docChg chg="undo custSel addSld delSld modSld sldOrd">
      <pc:chgData name="Mauricio Alberto Gutierrez Zuñiga" userId="85290940-e146-4b74-828a-8c09243d6f0f" providerId="ADAL" clId="{B18697DD-449D-F74B-9ABE-62D9EA161210}" dt="2023-04-04T15:01:58.164" v="65" actId="1076"/>
      <pc:docMkLst>
        <pc:docMk/>
      </pc:docMkLst>
      <pc:sldChg chg="modTransition">
        <pc:chgData name="Mauricio Alberto Gutierrez Zuñiga" userId="85290940-e146-4b74-828a-8c09243d6f0f" providerId="ADAL" clId="{B18697DD-449D-F74B-9ABE-62D9EA161210}" dt="2023-04-04T13:39:09.159" v="27"/>
        <pc:sldMkLst>
          <pc:docMk/>
          <pc:sldMk cId="3083780196" sldId="256"/>
        </pc:sldMkLst>
      </pc:sldChg>
      <pc:sldChg chg="modTransition">
        <pc:chgData name="Mauricio Alberto Gutierrez Zuñiga" userId="85290940-e146-4b74-828a-8c09243d6f0f" providerId="ADAL" clId="{B18697DD-449D-F74B-9ABE-62D9EA161210}" dt="2023-04-04T13:39:07.270" v="26"/>
        <pc:sldMkLst>
          <pc:docMk/>
          <pc:sldMk cId="109381689" sldId="257"/>
        </pc:sldMkLst>
      </pc:sldChg>
      <pc:sldChg chg="modTransition">
        <pc:chgData name="Mauricio Alberto Gutierrez Zuñiga" userId="85290940-e146-4b74-828a-8c09243d6f0f" providerId="ADAL" clId="{B18697DD-449D-F74B-9ABE-62D9EA161210}" dt="2023-04-04T13:39:11.441" v="28"/>
        <pc:sldMkLst>
          <pc:docMk/>
          <pc:sldMk cId="384621904" sldId="258"/>
        </pc:sldMkLst>
      </pc:sldChg>
      <pc:sldChg chg="modTransition">
        <pc:chgData name="Mauricio Alberto Gutierrez Zuñiga" userId="85290940-e146-4b74-828a-8c09243d6f0f" providerId="ADAL" clId="{B18697DD-449D-F74B-9ABE-62D9EA161210}" dt="2023-04-04T13:39:13.825" v="29"/>
        <pc:sldMkLst>
          <pc:docMk/>
          <pc:sldMk cId="3472453280" sldId="259"/>
        </pc:sldMkLst>
      </pc:sldChg>
      <pc:sldChg chg="modTransition">
        <pc:chgData name="Mauricio Alberto Gutierrez Zuñiga" userId="85290940-e146-4b74-828a-8c09243d6f0f" providerId="ADAL" clId="{B18697DD-449D-F74B-9ABE-62D9EA161210}" dt="2023-04-04T13:39:16.314" v="30"/>
        <pc:sldMkLst>
          <pc:docMk/>
          <pc:sldMk cId="2427071954" sldId="260"/>
        </pc:sldMkLst>
      </pc:sldChg>
      <pc:sldChg chg="modTransition">
        <pc:chgData name="Mauricio Alberto Gutierrez Zuñiga" userId="85290940-e146-4b74-828a-8c09243d6f0f" providerId="ADAL" clId="{B18697DD-449D-F74B-9ABE-62D9EA161210}" dt="2023-04-04T13:39:19.209" v="31"/>
        <pc:sldMkLst>
          <pc:docMk/>
          <pc:sldMk cId="2089098980" sldId="262"/>
        </pc:sldMkLst>
      </pc:sldChg>
      <pc:sldChg chg="modTransition">
        <pc:chgData name="Mauricio Alberto Gutierrez Zuñiga" userId="85290940-e146-4b74-828a-8c09243d6f0f" providerId="ADAL" clId="{B18697DD-449D-F74B-9ABE-62D9EA161210}" dt="2023-04-04T13:39:21.863" v="32"/>
        <pc:sldMkLst>
          <pc:docMk/>
          <pc:sldMk cId="3712592850" sldId="263"/>
        </pc:sldMkLst>
      </pc:sldChg>
      <pc:sldChg chg="modTransition">
        <pc:chgData name="Mauricio Alberto Gutierrez Zuñiga" userId="85290940-e146-4b74-828a-8c09243d6f0f" providerId="ADAL" clId="{B18697DD-449D-F74B-9ABE-62D9EA161210}" dt="2023-04-04T13:39:26.807" v="33"/>
        <pc:sldMkLst>
          <pc:docMk/>
          <pc:sldMk cId="2484823885" sldId="265"/>
        </pc:sldMkLst>
      </pc:sldChg>
      <pc:sldChg chg="modTransition">
        <pc:chgData name="Mauricio Alberto Gutierrez Zuñiga" userId="85290940-e146-4b74-828a-8c09243d6f0f" providerId="ADAL" clId="{B18697DD-449D-F74B-9ABE-62D9EA161210}" dt="2023-04-04T13:39:28.858" v="34"/>
        <pc:sldMkLst>
          <pc:docMk/>
          <pc:sldMk cId="3400348679" sldId="266"/>
        </pc:sldMkLst>
      </pc:sldChg>
      <pc:sldChg chg="modTransition">
        <pc:chgData name="Mauricio Alberto Gutierrez Zuñiga" userId="85290940-e146-4b74-828a-8c09243d6f0f" providerId="ADAL" clId="{B18697DD-449D-F74B-9ABE-62D9EA161210}" dt="2023-04-04T13:39:31.061" v="35"/>
        <pc:sldMkLst>
          <pc:docMk/>
          <pc:sldMk cId="3482479898" sldId="267"/>
        </pc:sldMkLst>
      </pc:sldChg>
      <pc:sldChg chg="modTransition">
        <pc:chgData name="Mauricio Alberto Gutierrez Zuñiga" userId="85290940-e146-4b74-828a-8c09243d6f0f" providerId="ADAL" clId="{B18697DD-449D-F74B-9ABE-62D9EA161210}" dt="2023-04-04T13:39:33.827" v="36"/>
        <pc:sldMkLst>
          <pc:docMk/>
          <pc:sldMk cId="3156803619" sldId="268"/>
        </pc:sldMkLst>
      </pc:sldChg>
      <pc:sldChg chg="modTransition">
        <pc:chgData name="Mauricio Alberto Gutierrez Zuñiga" userId="85290940-e146-4b74-828a-8c09243d6f0f" providerId="ADAL" clId="{B18697DD-449D-F74B-9ABE-62D9EA161210}" dt="2023-04-04T13:39:36.025" v="37"/>
        <pc:sldMkLst>
          <pc:docMk/>
          <pc:sldMk cId="4112264461" sldId="269"/>
        </pc:sldMkLst>
      </pc:sldChg>
      <pc:sldChg chg="modTransition">
        <pc:chgData name="Mauricio Alberto Gutierrez Zuñiga" userId="85290940-e146-4b74-828a-8c09243d6f0f" providerId="ADAL" clId="{B18697DD-449D-F74B-9ABE-62D9EA161210}" dt="2023-04-04T13:39:39.392" v="38"/>
        <pc:sldMkLst>
          <pc:docMk/>
          <pc:sldMk cId="2383394823" sldId="270"/>
        </pc:sldMkLst>
      </pc:sldChg>
      <pc:sldChg chg="modTransition">
        <pc:chgData name="Mauricio Alberto Gutierrez Zuñiga" userId="85290940-e146-4b74-828a-8c09243d6f0f" providerId="ADAL" clId="{B18697DD-449D-F74B-9ABE-62D9EA161210}" dt="2023-04-04T13:39:43.904" v="39"/>
        <pc:sldMkLst>
          <pc:docMk/>
          <pc:sldMk cId="372554938" sldId="275"/>
        </pc:sldMkLst>
      </pc:sldChg>
      <pc:sldChg chg="modTransition">
        <pc:chgData name="Mauricio Alberto Gutierrez Zuñiga" userId="85290940-e146-4b74-828a-8c09243d6f0f" providerId="ADAL" clId="{B18697DD-449D-F74B-9ABE-62D9EA161210}" dt="2023-04-04T13:39:46.175" v="40"/>
        <pc:sldMkLst>
          <pc:docMk/>
          <pc:sldMk cId="2940389174" sldId="276"/>
        </pc:sldMkLst>
      </pc:sldChg>
      <pc:sldChg chg="modTransition">
        <pc:chgData name="Mauricio Alberto Gutierrez Zuñiga" userId="85290940-e146-4b74-828a-8c09243d6f0f" providerId="ADAL" clId="{B18697DD-449D-F74B-9ABE-62D9EA161210}" dt="2023-04-04T13:39:49.034" v="41"/>
        <pc:sldMkLst>
          <pc:docMk/>
          <pc:sldMk cId="3902738728" sldId="278"/>
        </pc:sldMkLst>
      </pc:sldChg>
      <pc:sldChg chg="modTransition">
        <pc:chgData name="Mauricio Alberto Gutierrez Zuñiga" userId="85290940-e146-4b74-828a-8c09243d6f0f" providerId="ADAL" clId="{B18697DD-449D-F74B-9ABE-62D9EA161210}" dt="2023-04-04T13:39:51.678" v="42"/>
        <pc:sldMkLst>
          <pc:docMk/>
          <pc:sldMk cId="2776238204" sldId="279"/>
        </pc:sldMkLst>
      </pc:sldChg>
      <pc:sldChg chg="del">
        <pc:chgData name="Mauricio Alberto Gutierrez Zuñiga" userId="85290940-e146-4b74-828a-8c09243d6f0f" providerId="ADAL" clId="{B18697DD-449D-F74B-9ABE-62D9EA161210}" dt="2023-04-04T13:35:15.800" v="1" actId="2696"/>
        <pc:sldMkLst>
          <pc:docMk/>
          <pc:sldMk cId="1878422943" sldId="280"/>
        </pc:sldMkLst>
      </pc:sldChg>
      <pc:sldChg chg="add ord setBg">
        <pc:chgData name="Mauricio Alberto Gutierrez Zuñiga" userId="85290940-e146-4b74-828a-8c09243d6f0f" providerId="ADAL" clId="{B18697DD-449D-F74B-9ABE-62D9EA161210}" dt="2023-04-04T13:35:17.626" v="2" actId="20578"/>
        <pc:sldMkLst>
          <pc:docMk/>
          <pc:sldMk cId="2044941274" sldId="2076136395"/>
        </pc:sldMkLst>
      </pc:sldChg>
      <pc:sldChg chg="delSp modSp add mod setBg delAnim">
        <pc:chgData name="Mauricio Alberto Gutierrez Zuñiga" userId="85290940-e146-4b74-828a-8c09243d6f0f" providerId="ADAL" clId="{B18697DD-449D-F74B-9ABE-62D9EA161210}" dt="2023-04-04T15:01:05.770" v="53" actId="1076"/>
        <pc:sldMkLst>
          <pc:docMk/>
          <pc:sldMk cId="2310504241" sldId="2076136398"/>
        </pc:sldMkLst>
        <pc:spChg chg="mod">
          <ac:chgData name="Mauricio Alberto Gutierrez Zuñiga" userId="85290940-e146-4b74-828a-8c09243d6f0f" providerId="ADAL" clId="{B18697DD-449D-F74B-9ABE-62D9EA161210}" dt="2023-04-04T15:01:05.770" v="53" actId="1076"/>
          <ac:spMkLst>
            <pc:docMk/>
            <pc:sldMk cId="2310504241" sldId="2076136398"/>
            <ac:spMk id="3" creationId="{0F46340C-824B-319A-C882-871478216ABF}"/>
          </ac:spMkLst>
        </pc:spChg>
        <pc:spChg chg="mod">
          <ac:chgData name="Mauricio Alberto Gutierrez Zuñiga" userId="85290940-e146-4b74-828a-8c09243d6f0f" providerId="ADAL" clId="{B18697DD-449D-F74B-9ABE-62D9EA161210}" dt="2023-04-04T15:01:05.770" v="53" actId="1076"/>
          <ac:spMkLst>
            <pc:docMk/>
            <pc:sldMk cId="2310504241" sldId="2076136398"/>
            <ac:spMk id="5" creationId="{E06CA927-7B14-2A88-318D-DC74E7D14292}"/>
          </ac:spMkLst>
        </pc:spChg>
        <pc:spChg chg="del">
          <ac:chgData name="Mauricio Alberto Gutierrez Zuñiga" userId="85290940-e146-4b74-828a-8c09243d6f0f" providerId="ADAL" clId="{B18697DD-449D-F74B-9ABE-62D9EA161210}" dt="2023-04-04T15:00:54.730" v="50" actId="478"/>
          <ac:spMkLst>
            <pc:docMk/>
            <pc:sldMk cId="2310504241" sldId="2076136398"/>
            <ac:spMk id="10" creationId="{8B6658A3-DC3B-C36B-4F0D-701C2EF136E1}"/>
          </ac:spMkLst>
        </pc:spChg>
      </pc:sldChg>
      <pc:sldChg chg="delSp modSp add mod setBg delAnim">
        <pc:chgData name="Mauricio Alberto Gutierrez Zuñiga" userId="85290940-e146-4b74-828a-8c09243d6f0f" providerId="ADAL" clId="{B18697DD-449D-F74B-9ABE-62D9EA161210}" dt="2023-04-04T15:01:58.164" v="65" actId="1076"/>
        <pc:sldMkLst>
          <pc:docMk/>
          <pc:sldMk cId="3036406351" sldId="2076136399"/>
        </pc:sldMkLst>
        <pc:spChg chg="mod">
          <ac:chgData name="Mauricio Alberto Gutierrez Zuñiga" userId="85290940-e146-4b74-828a-8c09243d6f0f" providerId="ADAL" clId="{B18697DD-449D-F74B-9ABE-62D9EA161210}" dt="2023-04-04T15:01:53.493" v="64" actId="14100"/>
          <ac:spMkLst>
            <pc:docMk/>
            <pc:sldMk cId="3036406351" sldId="2076136399"/>
            <ac:spMk id="4" creationId="{EEB72D5F-1CB4-065C-E6C5-30F9D6BC6D5C}"/>
          </ac:spMkLst>
        </pc:spChg>
        <pc:spChg chg="del">
          <ac:chgData name="Mauricio Alberto Gutierrez Zuñiga" userId="85290940-e146-4b74-828a-8c09243d6f0f" providerId="ADAL" clId="{B18697DD-449D-F74B-9ABE-62D9EA161210}" dt="2023-04-04T15:01:36.625" v="59" actId="478"/>
          <ac:spMkLst>
            <pc:docMk/>
            <pc:sldMk cId="3036406351" sldId="2076136399"/>
            <ac:spMk id="10" creationId="{C0D1703C-B130-69E6-A31E-070A570C806F}"/>
          </ac:spMkLst>
        </pc:spChg>
        <pc:grpChg chg="mod">
          <ac:chgData name="Mauricio Alberto Gutierrez Zuñiga" userId="85290940-e146-4b74-828a-8c09243d6f0f" providerId="ADAL" clId="{B18697DD-449D-F74B-9ABE-62D9EA161210}" dt="2023-04-04T15:01:58.164" v="65" actId="1076"/>
          <ac:grpSpMkLst>
            <pc:docMk/>
            <pc:sldMk cId="3036406351" sldId="2076136399"/>
            <ac:grpSpMk id="7" creationId="{2B9B6225-E7B2-D710-DFE2-3772FD5DA932}"/>
          </ac:grpSpMkLst>
        </pc:grpChg>
        <pc:picChg chg="mod">
          <ac:chgData name="Mauricio Alberto Gutierrez Zuñiga" userId="85290940-e146-4b74-828a-8c09243d6f0f" providerId="ADAL" clId="{B18697DD-449D-F74B-9ABE-62D9EA161210}" dt="2023-04-04T15:01:47.888" v="62" actId="1076"/>
          <ac:picMkLst>
            <pc:docMk/>
            <pc:sldMk cId="3036406351" sldId="2076136399"/>
            <ac:picMk id="3" creationId="{5C56F062-4A5C-17B1-54A6-94AF8A6E5A72}"/>
          </ac:picMkLst>
        </pc:picChg>
      </pc:sldChg>
      <pc:sldChg chg="addSp modSp add del mod ord setBg">
        <pc:chgData name="Mauricio Alberto Gutierrez Zuñiga" userId="85290940-e146-4b74-828a-8c09243d6f0f" providerId="ADAL" clId="{B18697DD-449D-F74B-9ABE-62D9EA161210}" dt="2023-04-04T13:40:56.905" v="49" actId="1076"/>
        <pc:sldMkLst>
          <pc:docMk/>
          <pc:sldMk cId="164414599" sldId="2076136400"/>
        </pc:sldMkLst>
        <pc:picChg chg="add mod">
          <ac:chgData name="Mauricio Alberto Gutierrez Zuñiga" userId="85290940-e146-4b74-828a-8c09243d6f0f" providerId="ADAL" clId="{B18697DD-449D-F74B-9ABE-62D9EA161210}" dt="2023-04-04T13:40:56.905" v="49" actId="1076"/>
          <ac:picMkLst>
            <pc:docMk/>
            <pc:sldMk cId="164414599" sldId="2076136400"/>
            <ac:picMk id="3" creationId="{0CCA748D-BCC5-8302-CEA6-321642A7C2FC}"/>
          </ac:picMkLst>
        </pc:picChg>
      </pc:sldChg>
      <pc:sldChg chg="add ord setBg">
        <pc:chgData name="Mauricio Alberto Gutierrez Zuñiga" userId="85290940-e146-4b74-828a-8c09243d6f0f" providerId="ADAL" clId="{B18697DD-449D-F74B-9ABE-62D9EA161210}" dt="2023-04-04T13:35:56.144" v="7" actId="20578"/>
        <pc:sldMkLst>
          <pc:docMk/>
          <pc:sldMk cId="3022210618" sldId="2076136401"/>
        </pc:sldMkLst>
      </pc:sldChg>
      <pc:sldChg chg="delSp modSp add mod setBg delAnim">
        <pc:chgData name="Mauricio Alberto Gutierrez Zuñiga" userId="85290940-e146-4b74-828a-8c09243d6f0f" providerId="ADAL" clId="{B18697DD-449D-F74B-9ABE-62D9EA161210}" dt="2023-04-04T15:01:29.780" v="58" actId="1037"/>
        <pc:sldMkLst>
          <pc:docMk/>
          <pc:sldMk cId="2149847872" sldId="2076136402"/>
        </pc:sldMkLst>
        <pc:spChg chg="mod">
          <ac:chgData name="Mauricio Alberto Gutierrez Zuñiga" userId="85290940-e146-4b74-828a-8c09243d6f0f" providerId="ADAL" clId="{B18697DD-449D-F74B-9ABE-62D9EA161210}" dt="2023-04-04T15:01:26.692" v="56" actId="1076"/>
          <ac:spMkLst>
            <pc:docMk/>
            <pc:sldMk cId="2149847872" sldId="2076136402"/>
            <ac:spMk id="4" creationId="{A3E6D225-8651-1510-6DE2-1FEC752A7DAC}"/>
          </ac:spMkLst>
        </pc:spChg>
        <pc:spChg chg="del">
          <ac:chgData name="Mauricio Alberto Gutierrez Zuñiga" userId="85290940-e146-4b74-828a-8c09243d6f0f" providerId="ADAL" clId="{B18697DD-449D-F74B-9ABE-62D9EA161210}" dt="2023-04-04T15:01:14.756" v="54" actId="478"/>
          <ac:spMkLst>
            <pc:docMk/>
            <pc:sldMk cId="2149847872" sldId="2076136402"/>
            <ac:spMk id="6" creationId="{DC006622-E9EB-9848-60F3-168EF3C27694}"/>
          </ac:spMkLst>
        </pc:spChg>
        <pc:cxnChg chg="mod">
          <ac:chgData name="Mauricio Alberto Gutierrez Zuñiga" userId="85290940-e146-4b74-828a-8c09243d6f0f" providerId="ADAL" clId="{B18697DD-449D-F74B-9ABE-62D9EA161210}" dt="2023-04-04T15:01:29.780" v="58" actId="1037"/>
          <ac:cxnSpMkLst>
            <pc:docMk/>
            <pc:sldMk cId="2149847872" sldId="2076136402"/>
            <ac:cxnSpMk id="35" creationId="{7B157E59-67A7-87DF-7794-7A2C460E40A6}"/>
          </ac:cxnSpMkLst>
        </pc:cxnChg>
      </pc:sldChg>
      <pc:sldChg chg="add setBg">
        <pc:chgData name="Mauricio Alberto Gutierrez Zuñiga" userId="85290940-e146-4b74-828a-8c09243d6f0f" providerId="ADAL" clId="{B18697DD-449D-F74B-9ABE-62D9EA161210}" dt="2023-04-04T13:36:17.045" v="11"/>
        <pc:sldMkLst>
          <pc:docMk/>
          <pc:sldMk cId="998986443" sldId="2076136403"/>
        </pc:sldMkLst>
      </pc:sldChg>
      <pc:sldChg chg="add ord setBg">
        <pc:chgData name="Mauricio Alberto Gutierrez Zuñiga" userId="85290940-e146-4b74-828a-8c09243d6f0f" providerId="ADAL" clId="{B18697DD-449D-F74B-9ABE-62D9EA161210}" dt="2023-04-04T13:35:26.199" v="4" actId="20578"/>
        <pc:sldMkLst>
          <pc:docMk/>
          <pc:sldMk cId="73665500" sldId="2076136404"/>
        </pc:sldMkLst>
      </pc:sldChg>
      <pc:sldChg chg="add del">
        <pc:chgData name="Mauricio Alberto Gutierrez Zuñiga" userId="85290940-e146-4b74-828a-8c09243d6f0f" providerId="ADAL" clId="{B18697DD-449D-F74B-9ABE-62D9EA161210}" dt="2023-04-04T13:37:57.192" v="25" actId="2696"/>
        <pc:sldMkLst>
          <pc:docMk/>
          <pc:sldMk cId="909655700" sldId="2076136405"/>
        </pc:sldMkLst>
      </pc:sldChg>
      <pc:sldChg chg="add ord">
        <pc:chgData name="Mauricio Alberto Gutierrez Zuñiga" userId="85290940-e146-4b74-828a-8c09243d6f0f" providerId="ADAL" clId="{B18697DD-449D-F74B-9ABE-62D9EA161210}" dt="2023-04-04T13:37:33.889" v="22" actId="20578"/>
        <pc:sldMkLst>
          <pc:docMk/>
          <pc:sldMk cId="710254920" sldId="2076136406"/>
        </pc:sldMkLst>
      </pc:sldChg>
      <pc:sldChg chg="add ord">
        <pc:chgData name="Mauricio Alberto Gutierrez Zuñiga" userId="85290940-e146-4b74-828a-8c09243d6f0f" providerId="ADAL" clId="{B18697DD-449D-F74B-9ABE-62D9EA161210}" dt="2023-04-04T13:37:45.711" v="24" actId="20578"/>
        <pc:sldMkLst>
          <pc:docMk/>
          <pc:sldMk cId="3467338199" sldId="2076136407"/>
        </pc:sldMkLst>
      </pc:sldChg>
    </pc:docChg>
  </pc:docChgLst>
  <pc:docChgLst>
    <pc:chgData name="Gilda Alcivia García" userId="f951e080-0cd0-4d7a-a846-5080e1ec841b" providerId="ADAL" clId="{01646D80-91E7-7946-B1EE-65F412C701AD}"/>
    <pc:docChg chg="undo custSel modSld">
      <pc:chgData name="Gilda Alcivia García" userId="f951e080-0cd0-4d7a-a846-5080e1ec841b" providerId="ADAL" clId="{01646D80-91E7-7946-B1EE-65F412C701AD}" dt="2023-04-11T22:26:26.327" v="441" actId="14100"/>
      <pc:docMkLst>
        <pc:docMk/>
      </pc:docMkLst>
      <pc:sldChg chg="addSp delSp modSp mod">
        <pc:chgData name="Gilda Alcivia García" userId="f951e080-0cd0-4d7a-a846-5080e1ec841b" providerId="ADAL" clId="{01646D80-91E7-7946-B1EE-65F412C701AD}" dt="2023-04-05T17:42:45.029" v="426" actId="1076"/>
        <pc:sldMkLst>
          <pc:docMk/>
          <pc:sldMk cId="3902738728" sldId="278"/>
        </pc:sldMkLst>
        <pc:picChg chg="add mod">
          <ac:chgData name="Gilda Alcivia García" userId="f951e080-0cd0-4d7a-a846-5080e1ec841b" providerId="ADAL" clId="{01646D80-91E7-7946-B1EE-65F412C701AD}" dt="2023-04-04T19:04:33.697" v="311" actId="12788"/>
          <ac:picMkLst>
            <pc:docMk/>
            <pc:sldMk cId="3902738728" sldId="278"/>
            <ac:picMk id="3" creationId="{44847577-94E2-0683-234D-B74CDD98EBDF}"/>
          </ac:picMkLst>
        </pc:picChg>
        <pc:picChg chg="del">
          <ac:chgData name="Gilda Alcivia García" userId="f951e080-0cd0-4d7a-a846-5080e1ec841b" providerId="ADAL" clId="{01646D80-91E7-7946-B1EE-65F412C701AD}" dt="2023-04-04T18:51:32.088" v="227" actId="478"/>
          <ac:picMkLst>
            <pc:docMk/>
            <pc:sldMk cId="3902738728" sldId="278"/>
            <ac:picMk id="15" creationId="{F6F8C55E-6373-853C-104E-3B69F938B464}"/>
          </ac:picMkLst>
        </pc:picChg>
        <pc:picChg chg="del">
          <ac:chgData name="Gilda Alcivia García" userId="f951e080-0cd0-4d7a-a846-5080e1ec841b" providerId="ADAL" clId="{01646D80-91E7-7946-B1EE-65F412C701AD}" dt="2023-04-04T18:51:32.088" v="227" actId="478"/>
          <ac:picMkLst>
            <pc:docMk/>
            <pc:sldMk cId="3902738728" sldId="278"/>
            <ac:picMk id="16" creationId="{B6DF4E1E-FC23-292D-4524-D124CACA5340}"/>
          </ac:picMkLst>
        </pc:picChg>
        <pc:picChg chg="del">
          <ac:chgData name="Gilda Alcivia García" userId="f951e080-0cd0-4d7a-a846-5080e1ec841b" providerId="ADAL" clId="{01646D80-91E7-7946-B1EE-65F412C701AD}" dt="2023-04-04T18:51:32.088" v="227" actId="478"/>
          <ac:picMkLst>
            <pc:docMk/>
            <pc:sldMk cId="3902738728" sldId="278"/>
            <ac:picMk id="17" creationId="{4E3CE44C-75D0-98A6-9F00-CD72B7860038}"/>
          </ac:picMkLst>
        </pc:picChg>
        <pc:picChg chg="del">
          <ac:chgData name="Gilda Alcivia García" userId="f951e080-0cd0-4d7a-a846-5080e1ec841b" providerId="ADAL" clId="{01646D80-91E7-7946-B1EE-65F412C701AD}" dt="2023-04-04T18:51:32.088" v="227" actId="478"/>
          <ac:picMkLst>
            <pc:docMk/>
            <pc:sldMk cId="3902738728" sldId="278"/>
            <ac:picMk id="18" creationId="{1B12D627-3D8B-CABC-791B-8AD5258FFC04}"/>
          </ac:picMkLst>
        </pc:picChg>
        <pc:picChg chg="del">
          <ac:chgData name="Gilda Alcivia García" userId="f951e080-0cd0-4d7a-a846-5080e1ec841b" providerId="ADAL" clId="{01646D80-91E7-7946-B1EE-65F412C701AD}" dt="2023-04-04T18:51:32.088" v="227" actId="478"/>
          <ac:picMkLst>
            <pc:docMk/>
            <pc:sldMk cId="3902738728" sldId="278"/>
            <ac:picMk id="19" creationId="{867D133D-2016-E236-B833-29AE23EFC5BE}"/>
          </ac:picMkLst>
        </pc:picChg>
        <pc:picChg chg="del">
          <ac:chgData name="Gilda Alcivia García" userId="f951e080-0cd0-4d7a-a846-5080e1ec841b" providerId="ADAL" clId="{01646D80-91E7-7946-B1EE-65F412C701AD}" dt="2023-04-04T18:51:32.088" v="227" actId="478"/>
          <ac:picMkLst>
            <pc:docMk/>
            <pc:sldMk cId="3902738728" sldId="278"/>
            <ac:picMk id="20" creationId="{28E62AFB-8855-41CB-69C4-520333467BB9}"/>
          </ac:picMkLst>
        </pc:picChg>
        <pc:picChg chg="del">
          <ac:chgData name="Gilda Alcivia García" userId="f951e080-0cd0-4d7a-a846-5080e1ec841b" providerId="ADAL" clId="{01646D80-91E7-7946-B1EE-65F412C701AD}" dt="2023-04-04T18:51:32.088" v="227" actId="478"/>
          <ac:picMkLst>
            <pc:docMk/>
            <pc:sldMk cId="3902738728" sldId="278"/>
            <ac:picMk id="21" creationId="{0C9061E1-B622-369A-1EDC-7695F02EF456}"/>
          </ac:picMkLst>
        </pc:picChg>
        <pc:picChg chg="del">
          <ac:chgData name="Gilda Alcivia García" userId="f951e080-0cd0-4d7a-a846-5080e1ec841b" providerId="ADAL" clId="{01646D80-91E7-7946-B1EE-65F412C701AD}" dt="2023-04-04T18:55:19.473" v="258" actId="478"/>
          <ac:picMkLst>
            <pc:docMk/>
            <pc:sldMk cId="3902738728" sldId="278"/>
            <ac:picMk id="22" creationId="{5D263CAD-5A3E-504C-036A-C3B518C14C0E}"/>
          </ac:picMkLst>
        </pc:picChg>
        <pc:picChg chg="del">
          <ac:chgData name="Gilda Alcivia García" userId="f951e080-0cd0-4d7a-a846-5080e1ec841b" providerId="ADAL" clId="{01646D80-91E7-7946-B1EE-65F412C701AD}" dt="2023-04-04T18:55:19.473" v="258" actId="478"/>
          <ac:picMkLst>
            <pc:docMk/>
            <pc:sldMk cId="3902738728" sldId="278"/>
            <ac:picMk id="23" creationId="{09B8DBDD-2ECB-BE55-4B40-E7EBB90F2831}"/>
          </ac:picMkLst>
        </pc:picChg>
        <pc:picChg chg="del">
          <ac:chgData name="Gilda Alcivia García" userId="f951e080-0cd0-4d7a-a846-5080e1ec841b" providerId="ADAL" clId="{01646D80-91E7-7946-B1EE-65F412C701AD}" dt="2023-04-04T18:55:19.473" v="258" actId="478"/>
          <ac:picMkLst>
            <pc:docMk/>
            <pc:sldMk cId="3902738728" sldId="278"/>
            <ac:picMk id="24" creationId="{569100F7-D27A-541A-8169-7B3C10890931}"/>
          </ac:picMkLst>
        </pc:picChg>
        <pc:picChg chg="del">
          <ac:chgData name="Gilda Alcivia García" userId="f951e080-0cd0-4d7a-a846-5080e1ec841b" providerId="ADAL" clId="{01646D80-91E7-7946-B1EE-65F412C701AD}" dt="2023-04-04T18:55:19.473" v="258" actId="478"/>
          <ac:picMkLst>
            <pc:docMk/>
            <pc:sldMk cId="3902738728" sldId="278"/>
            <ac:picMk id="25" creationId="{EC581718-4B38-6AF3-75C7-31CDF8CB6D5E}"/>
          </ac:picMkLst>
        </pc:picChg>
        <pc:picChg chg="del">
          <ac:chgData name="Gilda Alcivia García" userId="f951e080-0cd0-4d7a-a846-5080e1ec841b" providerId="ADAL" clId="{01646D80-91E7-7946-B1EE-65F412C701AD}" dt="2023-04-04T18:55:19.473" v="258" actId="478"/>
          <ac:picMkLst>
            <pc:docMk/>
            <pc:sldMk cId="3902738728" sldId="278"/>
            <ac:picMk id="26" creationId="{6FE2DBD5-7EC8-A636-0058-27166BFA095A}"/>
          </ac:picMkLst>
        </pc:picChg>
        <pc:picChg chg="del">
          <ac:chgData name="Gilda Alcivia García" userId="f951e080-0cd0-4d7a-a846-5080e1ec841b" providerId="ADAL" clId="{01646D80-91E7-7946-B1EE-65F412C701AD}" dt="2023-04-04T18:55:19.473" v="258" actId="478"/>
          <ac:picMkLst>
            <pc:docMk/>
            <pc:sldMk cId="3902738728" sldId="278"/>
            <ac:picMk id="27" creationId="{69369E6D-B972-D58E-C351-EB519F83570B}"/>
          </ac:picMkLst>
        </pc:picChg>
        <pc:picChg chg="del">
          <ac:chgData name="Gilda Alcivia García" userId="f951e080-0cd0-4d7a-a846-5080e1ec841b" providerId="ADAL" clId="{01646D80-91E7-7946-B1EE-65F412C701AD}" dt="2023-04-04T18:56:20.404" v="262" actId="478"/>
          <ac:picMkLst>
            <pc:docMk/>
            <pc:sldMk cId="3902738728" sldId="278"/>
            <ac:picMk id="28" creationId="{86ED1A9F-7158-D29A-5911-60BD9F8FA77F}"/>
          </ac:picMkLst>
        </pc:picChg>
        <pc:picChg chg="del">
          <ac:chgData name="Gilda Alcivia García" userId="f951e080-0cd0-4d7a-a846-5080e1ec841b" providerId="ADAL" clId="{01646D80-91E7-7946-B1EE-65F412C701AD}" dt="2023-04-04T18:56:03.289" v="261" actId="478"/>
          <ac:picMkLst>
            <pc:docMk/>
            <pc:sldMk cId="3902738728" sldId="278"/>
            <ac:picMk id="29" creationId="{4699B04A-D7DF-ECA8-7734-E7D81A388F35}"/>
          </ac:picMkLst>
        </pc:picChg>
        <pc:picChg chg="del">
          <ac:chgData name="Gilda Alcivia García" userId="f951e080-0cd0-4d7a-a846-5080e1ec841b" providerId="ADAL" clId="{01646D80-91E7-7946-B1EE-65F412C701AD}" dt="2023-04-04T18:56:03.289" v="261" actId="478"/>
          <ac:picMkLst>
            <pc:docMk/>
            <pc:sldMk cId="3902738728" sldId="278"/>
            <ac:picMk id="30" creationId="{E043C185-F83E-58B4-CAF7-19732FB5366F}"/>
          </ac:picMkLst>
        </pc:picChg>
        <pc:picChg chg="del">
          <ac:chgData name="Gilda Alcivia García" userId="f951e080-0cd0-4d7a-a846-5080e1ec841b" providerId="ADAL" clId="{01646D80-91E7-7946-B1EE-65F412C701AD}" dt="2023-04-04T18:56:03.289" v="261" actId="478"/>
          <ac:picMkLst>
            <pc:docMk/>
            <pc:sldMk cId="3902738728" sldId="278"/>
            <ac:picMk id="31" creationId="{AC15A898-DBD8-E5BC-53EE-78F16CB4F34E}"/>
          </ac:picMkLst>
        </pc:picChg>
        <pc:picChg chg="del">
          <ac:chgData name="Gilda Alcivia García" userId="f951e080-0cd0-4d7a-a846-5080e1ec841b" providerId="ADAL" clId="{01646D80-91E7-7946-B1EE-65F412C701AD}" dt="2023-04-04T18:56:03.289" v="261" actId="478"/>
          <ac:picMkLst>
            <pc:docMk/>
            <pc:sldMk cId="3902738728" sldId="278"/>
            <ac:picMk id="32" creationId="{D4E51A7F-7FB7-F646-0C1D-5EAAAF5FD1AC}"/>
          </ac:picMkLst>
        </pc:picChg>
        <pc:picChg chg="del">
          <ac:chgData name="Gilda Alcivia García" userId="f951e080-0cd0-4d7a-a846-5080e1ec841b" providerId="ADAL" clId="{01646D80-91E7-7946-B1EE-65F412C701AD}" dt="2023-04-04T18:56:20.404" v="262" actId="478"/>
          <ac:picMkLst>
            <pc:docMk/>
            <pc:sldMk cId="3902738728" sldId="278"/>
            <ac:picMk id="33" creationId="{9E16B04C-473B-4858-848C-929CD0667F2B}"/>
          </ac:picMkLst>
        </pc:picChg>
        <pc:picChg chg="del">
          <ac:chgData name="Gilda Alcivia García" userId="f951e080-0cd0-4d7a-a846-5080e1ec841b" providerId="ADAL" clId="{01646D80-91E7-7946-B1EE-65F412C701AD}" dt="2023-04-04T18:56:03.289" v="261" actId="478"/>
          <ac:picMkLst>
            <pc:docMk/>
            <pc:sldMk cId="3902738728" sldId="278"/>
            <ac:picMk id="34" creationId="{22D134DB-6C01-849E-B7FF-05D40DCEA5F0}"/>
          </ac:picMkLst>
        </pc:picChg>
        <pc:picChg chg="del">
          <ac:chgData name="Gilda Alcivia García" userId="f951e080-0cd0-4d7a-a846-5080e1ec841b" providerId="ADAL" clId="{01646D80-91E7-7946-B1EE-65F412C701AD}" dt="2023-04-04T18:57:59.895" v="281" actId="478"/>
          <ac:picMkLst>
            <pc:docMk/>
            <pc:sldMk cId="3902738728" sldId="278"/>
            <ac:picMk id="35" creationId="{56C1ED32-D094-4E34-6126-A5B11C4A6540}"/>
          </ac:picMkLst>
        </pc:picChg>
        <pc:picChg chg="del">
          <ac:chgData name="Gilda Alcivia García" userId="f951e080-0cd0-4d7a-a846-5080e1ec841b" providerId="ADAL" clId="{01646D80-91E7-7946-B1EE-65F412C701AD}" dt="2023-04-04T18:57:59.895" v="281" actId="478"/>
          <ac:picMkLst>
            <pc:docMk/>
            <pc:sldMk cId="3902738728" sldId="278"/>
            <ac:picMk id="36" creationId="{E2A853EF-DDCE-6A16-B57B-5AFFD243038A}"/>
          </ac:picMkLst>
        </pc:picChg>
        <pc:picChg chg="del">
          <ac:chgData name="Gilda Alcivia García" userId="f951e080-0cd0-4d7a-a846-5080e1ec841b" providerId="ADAL" clId="{01646D80-91E7-7946-B1EE-65F412C701AD}" dt="2023-04-04T18:57:59.895" v="281" actId="478"/>
          <ac:picMkLst>
            <pc:docMk/>
            <pc:sldMk cId="3902738728" sldId="278"/>
            <ac:picMk id="37" creationId="{80C572F1-366D-EB7D-88AE-5EA9E159EBD5}"/>
          </ac:picMkLst>
        </pc:picChg>
        <pc:picChg chg="del">
          <ac:chgData name="Gilda Alcivia García" userId="f951e080-0cd0-4d7a-a846-5080e1ec841b" providerId="ADAL" clId="{01646D80-91E7-7946-B1EE-65F412C701AD}" dt="2023-04-04T18:57:59.895" v="281" actId="478"/>
          <ac:picMkLst>
            <pc:docMk/>
            <pc:sldMk cId="3902738728" sldId="278"/>
            <ac:picMk id="38" creationId="{C4B9FDB2-63C9-A17B-88AB-D655950408A2}"/>
          </ac:picMkLst>
        </pc:picChg>
        <pc:picChg chg="del">
          <ac:chgData name="Gilda Alcivia García" userId="f951e080-0cd0-4d7a-a846-5080e1ec841b" providerId="ADAL" clId="{01646D80-91E7-7946-B1EE-65F412C701AD}" dt="2023-04-04T18:57:59.895" v="281" actId="478"/>
          <ac:picMkLst>
            <pc:docMk/>
            <pc:sldMk cId="3902738728" sldId="278"/>
            <ac:picMk id="39" creationId="{83632E63-DD22-C1F3-B8EA-43A21EF07522}"/>
          </ac:picMkLst>
        </pc:picChg>
        <pc:picChg chg="del">
          <ac:chgData name="Gilda Alcivia García" userId="f951e080-0cd0-4d7a-a846-5080e1ec841b" providerId="ADAL" clId="{01646D80-91E7-7946-B1EE-65F412C701AD}" dt="2023-04-04T18:58:46.246" v="293" actId="478"/>
          <ac:picMkLst>
            <pc:docMk/>
            <pc:sldMk cId="3902738728" sldId="278"/>
            <ac:picMk id="40" creationId="{FF234A3D-7ACC-6519-B2A7-45C525D94BBB}"/>
          </ac:picMkLst>
        </pc:picChg>
        <pc:picChg chg="del">
          <ac:chgData name="Gilda Alcivia García" userId="f951e080-0cd0-4d7a-a846-5080e1ec841b" providerId="ADAL" clId="{01646D80-91E7-7946-B1EE-65F412C701AD}" dt="2023-04-04T18:58:46.246" v="293" actId="478"/>
          <ac:picMkLst>
            <pc:docMk/>
            <pc:sldMk cId="3902738728" sldId="278"/>
            <ac:picMk id="41" creationId="{1EBDCCAA-371C-F3CA-0DFB-AFC1C34727A7}"/>
          </ac:picMkLst>
        </pc:picChg>
        <pc:picChg chg="del">
          <ac:chgData name="Gilda Alcivia García" userId="f951e080-0cd0-4d7a-a846-5080e1ec841b" providerId="ADAL" clId="{01646D80-91E7-7946-B1EE-65F412C701AD}" dt="2023-04-04T18:58:46.246" v="293" actId="478"/>
          <ac:picMkLst>
            <pc:docMk/>
            <pc:sldMk cId="3902738728" sldId="278"/>
            <ac:picMk id="42" creationId="{3F967726-E46B-129A-3CC1-A6909632160D}"/>
          </ac:picMkLst>
        </pc:picChg>
        <pc:picChg chg="del">
          <ac:chgData name="Gilda Alcivia García" userId="f951e080-0cd0-4d7a-a846-5080e1ec841b" providerId="ADAL" clId="{01646D80-91E7-7946-B1EE-65F412C701AD}" dt="2023-04-04T18:58:46.246" v="293" actId="478"/>
          <ac:picMkLst>
            <pc:docMk/>
            <pc:sldMk cId="3902738728" sldId="278"/>
            <ac:picMk id="43" creationId="{38E28D32-0E18-E958-0CA8-A1E248A11D55}"/>
          </ac:picMkLst>
        </pc:picChg>
        <pc:picChg chg="del">
          <ac:chgData name="Gilda Alcivia García" userId="f951e080-0cd0-4d7a-a846-5080e1ec841b" providerId="ADAL" clId="{01646D80-91E7-7946-B1EE-65F412C701AD}" dt="2023-04-04T18:58:41.425" v="292" actId="478"/>
          <ac:picMkLst>
            <pc:docMk/>
            <pc:sldMk cId="3902738728" sldId="278"/>
            <ac:picMk id="44" creationId="{67E43C7F-077E-4EDA-DF45-C6F6F29ACE4F}"/>
          </ac:picMkLst>
        </pc:picChg>
        <pc:picChg chg="del">
          <ac:chgData name="Gilda Alcivia García" userId="f951e080-0cd0-4d7a-a846-5080e1ec841b" providerId="ADAL" clId="{01646D80-91E7-7946-B1EE-65F412C701AD}" dt="2023-04-04T18:58:46.246" v="293" actId="478"/>
          <ac:picMkLst>
            <pc:docMk/>
            <pc:sldMk cId="3902738728" sldId="278"/>
            <ac:picMk id="45" creationId="{D356F34C-BCD9-DECF-6123-C985A74BE91D}"/>
          </ac:picMkLst>
        </pc:picChg>
        <pc:picChg chg="add mod">
          <ac:chgData name="Gilda Alcivia García" userId="f951e080-0cd0-4d7a-a846-5080e1ec841b" providerId="ADAL" clId="{01646D80-91E7-7946-B1EE-65F412C701AD}" dt="2023-04-04T19:05:40.336" v="350" actId="1038"/>
          <ac:picMkLst>
            <pc:docMk/>
            <pc:sldMk cId="3902738728" sldId="278"/>
            <ac:picMk id="46" creationId="{57334850-E155-2DEC-C031-A34FF39226A7}"/>
          </ac:picMkLst>
        </pc:picChg>
        <pc:picChg chg="add mod">
          <ac:chgData name="Gilda Alcivia García" userId="f951e080-0cd0-4d7a-a846-5080e1ec841b" providerId="ADAL" clId="{01646D80-91E7-7946-B1EE-65F412C701AD}" dt="2023-04-04T19:05:52.678" v="367" actId="1038"/>
          <ac:picMkLst>
            <pc:docMk/>
            <pc:sldMk cId="3902738728" sldId="278"/>
            <ac:picMk id="47" creationId="{3BEC17D0-DE38-04AD-6D5B-C1197FFEDD4A}"/>
          </ac:picMkLst>
        </pc:picChg>
        <pc:picChg chg="add mod">
          <ac:chgData name="Gilda Alcivia García" userId="f951e080-0cd0-4d7a-a846-5080e1ec841b" providerId="ADAL" clId="{01646D80-91E7-7946-B1EE-65F412C701AD}" dt="2023-04-04T19:05:46.254" v="359" actId="1038"/>
          <ac:picMkLst>
            <pc:docMk/>
            <pc:sldMk cId="3902738728" sldId="278"/>
            <ac:picMk id="48" creationId="{56E42E11-B8E9-53BD-A095-0596ADB09500}"/>
          </ac:picMkLst>
        </pc:picChg>
        <pc:picChg chg="add mod">
          <ac:chgData name="Gilda Alcivia García" userId="f951e080-0cd0-4d7a-a846-5080e1ec841b" providerId="ADAL" clId="{01646D80-91E7-7946-B1EE-65F412C701AD}" dt="2023-04-04T19:05:34.922" v="344" actId="1038"/>
          <ac:picMkLst>
            <pc:docMk/>
            <pc:sldMk cId="3902738728" sldId="278"/>
            <ac:picMk id="49" creationId="{32727F2F-9AA5-3D21-66E7-D6DB0A9A552A}"/>
          </ac:picMkLst>
        </pc:picChg>
        <pc:picChg chg="add mod">
          <ac:chgData name="Gilda Alcivia García" userId="f951e080-0cd0-4d7a-a846-5080e1ec841b" providerId="ADAL" clId="{01646D80-91E7-7946-B1EE-65F412C701AD}" dt="2023-04-04T19:05:29.723" v="338" actId="1038"/>
          <ac:picMkLst>
            <pc:docMk/>
            <pc:sldMk cId="3902738728" sldId="278"/>
            <ac:picMk id="50" creationId="{CEF1B098-ABB5-4346-BE05-4CB46FC02192}"/>
          </ac:picMkLst>
        </pc:picChg>
        <pc:picChg chg="del">
          <ac:chgData name="Gilda Alcivia García" userId="f951e080-0cd0-4d7a-a846-5080e1ec841b" providerId="ADAL" clId="{01646D80-91E7-7946-B1EE-65F412C701AD}" dt="2023-04-04T18:56:20.404" v="262" actId="478"/>
          <ac:picMkLst>
            <pc:docMk/>
            <pc:sldMk cId="3902738728" sldId="278"/>
            <ac:picMk id="51" creationId="{7A8C5E2B-9622-C077-5C8A-05802249DAF1}"/>
          </ac:picMkLst>
        </pc:picChg>
        <pc:picChg chg="del">
          <ac:chgData name="Gilda Alcivia García" userId="f951e080-0cd0-4d7a-a846-5080e1ec841b" providerId="ADAL" clId="{01646D80-91E7-7946-B1EE-65F412C701AD}" dt="2023-04-04T18:56:20.404" v="262" actId="478"/>
          <ac:picMkLst>
            <pc:docMk/>
            <pc:sldMk cId="3902738728" sldId="278"/>
            <ac:picMk id="52" creationId="{DC825309-2BB1-0871-789E-DC38085E2161}"/>
          </ac:picMkLst>
        </pc:picChg>
        <pc:picChg chg="add mod">
          <ac:chgData name="Gilda Alcivia García" userId="f951e080-0cd0-4d7a-a846-5080e1ec841b" providerId="ADAL" clId="{01646D80-91E7-7946-B1EE-65F412C701AD}" dt="2023-04-04T19:05:25.191" v="333" actId="1038"/>
          <ac:picMkLst>
            <pc:docMk/>
            <pc:sldMk cId="3902738728" sldId="278"/>
            <ac:picMk id="53" creationId="{110A2863-4A3E-FF37-7ACD-107C06BC7C8F}"/>
          </ac:picMkLst>
        </pc:picChg>
        <pc:picChg chg="add mod">
          <ac:chgData name="Gilda Alcivia García" userId="f951e080-0cd0-4d7a-a846-5080e1ec841b" providerId="ADAL" clId="{01646D80-91E7-7946-B1EE-65F412C701AD}" dt="2023-04-04T19:04:33.697" v="311" actId="12788"/>
          <ac:picMkLst>
            <pc:docMk/>
            <pc:sldMk cId="3902738728" sldId="278"/>
            <ac:picMk id="54" creationId="{44D739C3-A05E-FC7B-F6FE-CBB3460F795A}"/>
          </ac:picMkLst>
        </pc:picChg>
        <pc:picChg chg="add mod">
          <ac:chgData name="Gilda Alcivia García" userId="f951e080-0cd0-4d7a-a846-5080e1ec841b" providerId="ADAL" clId="{01646D80-91E7-7946-B1EE-65F412C701AD}" dt="2023-04-04T19:05:52.678" v="367" actId="1038"/>
          <ac:picMkLst>
            <pc:docMk/>
            <pc:sldMk cId="3902738728" sldId="278"/>
            <ac:picMk id="55" creationId="{8046DD94-BBFC-9D94-B2F6-D90237640CCE}"/>
          </ac:picMkLst>
        </pc:picChg>
        <pc:picChg chg="add del mod">
          <ac:chgData name="Gilda Alcivia García" userId="f951e080-0cd0-4d7a-a846-5080e1ec841b" providerId="ADAL" clId="{01646D80-91E7-7946-B1EE-65F412C701AD}" dt="2023-04-04T18:54:01.665" v="245" actId="478"/>
          <ac:picMkLst>
            <pc:docMk/>
            <pc:sldMk cId="3902738728" sldId="278"/>
            <ac:picMk id="56" creationId="{7A337D80-E501-1A49-96AD-3CCCD669A243}"/>
          </ac:picMkLst>
        </pc:picChg>
        <pc:picChg chg="add mod">
          <ac:chgData name="Gilda Alcivia García" userId="f951e080-0cd0-4d7a-a846-5080e1ec841b" providerId="ADAL" clId="{01646D80-91E7-7946-B1EE-65F412C701AD}" dt="2023-04-04T19:05:29.723" v="338" actId="1038"/>
          <ac:picMkLst>
            <pc:docMk/>
            <pc:sldMk cId="3902738728" sldId="278"/>
            <ac:picMk id="57" creationId="{16B313F6-6AE4-2E02-80FB-7532427BF6C5}"/>
          </ac:picMkLst>
        </pc:picChg>
        <pc:picChg chg="add mod">
          <ac:chgData name="Gilda Alcivia García" userId="f951e080-0cd0-4d7a-a846-5080e1ec841b" providerId="ADAL" clId="{01646D80-91E7-7946-B1EE-65F412C701AD}" dt="2023-04-04T19:05:46.254" v="359" actId="1038"/>
          <ac:picMkLst>
            <pc:docMk/>
            <pc:sldMk cId="3902738728" sldId="278"/>
            <ac:picMk id="58" creationId="{F6BD37F8-570D-FEF6-EBE5-89485E2B95C3}"/>
          </ac:picMkLst>
        </pc:picChg>
        <pc:picChg chg="add mod">
          <ac:chgData name="Gilda Alcivia García" userId="f951e080-0cd0-4d7a-a846-5080e1ec841b" providerId="ADAL" clId="{01646D80-91E7-7946-B1EE-65F412C701AD}" dt="2023-04-04T19:05:40.336" v="350" actId="1038"/>
          <ac:picMkLst>
            <pc:docMk/>
            <pc:sldMk cId="3902738728" sldId="278"/>
            <ac:picMk id="59" creationId="{2CDCD665-813E-A7EE-78C5-8A41F1A96F6B}"/>
          </ac:picMkLst>
        </pc:picChg>
        <pc:picChg chg="add mod">
          <ac:chgData name="Gilda Alcivia García" userId="f951e080-0cd0-4d7a-a846-5080e1ec841b" providerId="ADAL" clId="{01646D80-91E7-7946-B1EE-65F412C701AD}" dt="2023-04-04T19:05:25.191" v="333" actId="1038"/>
          <ac:picMkLst>
            <pc:docMk/>
            <pc:sldMk cId="3902738728" sldId="278"/>
            <ac:picMk id="60" creationId="{57FC1351-E2B6-9DC7-4FDD-21609BBA8145}"/>
          </ac:picMkLst>
        </pc:picChg>
        <pc:picChg chg="add mod">
          <ac:chgData name="Gilda Alcivia García" userId="f951e080-0cd0-4d7a-a846-5080e1ec841b" providerId="ADAL" clId="{01646D80-91E7-7946-B1EE-65F412C701AD}" dt="2023-04-04T19:05:34.922" v="344" actId="1038"/>
          <ac:picMkLst>
            <pc:docMk/>
            <pc:sldMk cId="3902738728" sldId="278"/>
            <ac:picMk id="61" creationId="{C40779B8-5962-9D6A-92D6-F68DC0A1801C}"/>
          </ac:picMkLst>
        </pc:picChg>
        <pc:picChg chg="add mod">
          <ac:chgData name="Gilda Alcivia García" userId="f951e080-0cd0-4d7a-a846-5080e1ec841b" providerId="ADAL" clId="{01646D80-91E7-7946-B1EE-65F412C701AD}" dt="2023-04-04T19:04:33.697" v="311" actId="12788"/>
          <ac:picMkLst>
            <pc:docMk/>
            <pc:sldMk cId="3902738728" sldId="278"/>
            <ac:picMk id="62" creationId="{ED43EACC-FAAA-CAAB-24B3-A4BD3CAEDFD6}"/>
          </ac:picMkLst>
        </pc:picChg>
        <pc:picChg chg="add mod">
          <ac:chgData name="Gilda Alcivia García" userId="f951e080-0cd0-4d7a-a846-5080e1ec841b" providerId="ADAL" clId="{01646D80-91E7-7946-B1EE-65F412C701AD}" dt="2023-04-04T19:05:52.678" v="367" actId="1038"/>
          <ac:picMkLst>
            <pc:docMk/>
            <pc:sldMk cId="3902738728" sldId="278"/>
            <ac:picMk id="63" creationId="{A37CE7C4-8506-AF33-E7E2-FD799D363B12}"/>
          </ac:picMkLst>
        </pc:picChg>
        <pc:picChg chg="add mod">
          <ac:chgData name="Gilda Alcivia García" userId="f951e080-0cd0-4d7a-a846-5080e1ec841b" providerId="ADAL" clId="{01646D80-91E7-7946-B1EE-65F412C701AD}" dt="2023-04-04T19:05:46.254" v="359" actId="1038"/>
          <ac:picMkLst>
            <pc:docMk/>
            <pc:sldMk cId="3902738728" sldId="278"/>
            <ac:picMk id="64" creationId="{6E9AF474-E63E-D528-DB59-B1A7DF0FDD13}"/>
          </ac:picMkLst>
        </pc:picChg>
        <pc:picChg chg="add mod">
          <ac:chgData name="Gilda Alcivia García" userId="f951e080-0cd0-4d7a-a846-5080e1ec841b" providerId="ADAL" clId="{01646D80-91E7-7946-B1EE-65F412C701AD}" dt="2023-04-04T19:05:34.922" v="344" actId="1038"/>
          <ac:picMkLst>
            <pc:docMk/>
            <pc:sldMk cId="3902738728" sldId="278"/>
            <ac:picMk id="65" creationId="{A3CD1FA4-9A4B-2C0B-496D-17B79E0F1F51}"/>
          </ac:picMkLst>
        </pc:picChg>
        <pc:picChg chg="add mod">
          <ac:chgData name="Gilda Alcivia García" userId="f951e080-0cd0-4d7a-a846-5080e1ec841b" providerId="ADAL" clId="{01646D80-91E7-7946-B1EE-65F412C701AD}" dt="2023-04-04T19:05:40.336" v="350" actId="1038"/>
          <ac:picMkLst>
            <pc:docMk/>
            <pc:sldMk cId="3902738728" sldId="278"/>
            <ac:picMk id="66" creationId="{ACC08264-3CFF-DB07-4F44-3E5D3946A92C}"/>
          </ac:picMkLst>
        </pc:picChg>
        <pc:picChg chg="add mod">
          <ac:chgData name="Gilda Alcivia García" userId="f951e080-0cd0-4d7a-a846-5080e1ec841b" providerId="ADAL" clId="{01646D80-91E7-7946-B1EE-65F412C701AD}" dt="2023-04-04T19:05:29.723" v="338" actId="1038"/>
          <ac:picMkLst>
            <pc:docMk/>
            <pc:sldMk cId="3902738728" sldId="278"/>
            <ac:picMk id="67" creationId="{B9D2D076-6270-7B4E-6475-0A5A77A7B795}"/>
          </ac:picMkLst>
        </pc:picChg>
        <pc:picChg chg="add mod">
          <ac:chgData name="Gilda Alcivia García" userId="f951e080-0cd0-4d7a-a846-5080e1ec841b" providerId="ADAL" clId="{01646D80-91E7-7946-B1EE-65F412C701AD}" dt="2023-04-04T19:05:25.191" v="333" actId="1038"/>
          <ac:picMkLst>
            <pc:docMk/>
            <pc:sldMk cId="3902738728" sldId="278"/>
            <ac:picMk id="68" creationId="{8CAECCF2-2263-C37F-ABF4-10FBE55470CF}"/>
          </ac:picMkLst>
        </pc:picChg>
        <pc:picChg chg="add mod">
          <ac:chgData name="Gilda Alcivia García" userId="f951e080-0cd0-4d7a-a846-5080e1ec841b" providerId="ADAL" clId="{01646D80-91E7-7946-B1EE-65F412C701AD}" dt="2023-04-04T19:04:33.697" v="311" actId="12788"/>
          <ac:picMkLst>
            <pc:docMk/>
            <pc:sldMk cId="3902738728" sldId="278"/>
            <ac:picMk id="69" creationId="{9E6B1E66-CC7C-9DA6-8D2D-B21D63C3B919}"/>
          </ac:picMkLst>
        </pc:picChg>
        <pc:picChg chg="add mod">
          <ac:chgData name="Gilda Alcivia García" userId="f951e080-0cd0-4d7a-a846-5080e1ec841b" providerId="ADAL" clId="{01646D80-91E7-7946-B1EE-65F412C701AD}" dt="2023-04-04T19:05:52.678" v="367" actId="1038"/>
          <ac:picMkLst>
            <pc:docMk/>
            <pc:sldMk cId="3902738728" sldId="278"/>
            <ac:picMk id="70" creationId="{9E687A12-0CF3-761B-0C56-B343C7EC143A}"/>
          </ac:picMkLst>
        </pc:picChg>
        <pc:picChg chg="add mod">
          <ac:chgData name="Gilda Alcivia García" userId="f951e080-0cd0-4d7a-a846-5080e1ec841b" providerId="ADAL" clId="{01646D80-91E7-7946-B1EE-65F412C701AD}" dt="2023-04-04T19:05:46.254" v="359" actId="1038"/>
          <ac:picMkLst>
            <pc:docMk/>
            <pc:sldMk cId="3902738728" sldId="278"/>
            <ac:picMk id="71" creationId="{90E57EC7-3760-2027-5410-446FA1EB43C8}"/>
          </ac:picMkLst>
        </pc:picChg>
        <pc:picChg chg="add mod">
          <ac:chgData name="Gilda Alcivia García" userId="f951e080-0cd0-4d7a-a846-5080e1ec841b" providerId="ADAL" clId="{01646D80-91E7-7946-B1EE-65F412C701AD}" dt="2023-04-04T19:05:40.336" v="350" actId="1038"/>
          <ac:picMkLst>
            <pc:docMk/>
            <pc:sldMk cId="3902738728" sldId="278"/>
            <ac:picMk id="72" creationId="{552AA2FE-92B4-6199-EACC-175D063EABF7}"/>
          </ac:picMkLst>
        </pc:picChg>
        <pc:picChg chg="add mod">
          <ac:chgData name="Gilda Alcivia García" userId="f951e080-0cd0-4d7a-a846-5080e1ec841b" providerId="ADAL" clId="{01646D80-91E7-7946-B1EE-65F412C701AD}" dt="2023-04-04T19:05:34.922" v="344" actId="1038"/>
          <ac:picMkLst>
            <pc:docMk/>
            <pc:sldMk cId="3902738728" sldId="278"/>
            <ac:picMk id="73" creationId="{20EB9452-870F-F6AF-BBA6-A02625FF75B2}"/>
          </ac:picMkLst>
        </pc:picChg>
        <pc:picChg chg="add mod">
          <ac:chgData name="Gilda Alcivia García" userId="f951e080-0cd0-4d7a-a846-5080e1ec841b" providerId="ADAL" clId="{01646D80-91E7-7946-B1EE-65F412C701AD}" dt="2023-04-04T19:04:33.697" v="311" actId="12788"/>
          <ac:picMkLst>
            <pc:docMk/>
            <pc:sldMk cId="3902738728" sldId="278"/>
            <ac:picMk id="74" creationId="{1B2AA5FA-3DC6-1CB5-CCBB-6E7A3B62B57E}"/>
          </ac:picMkLst>
        </pc:picChg>
        <pc:picChg chg="add del mod">
          <ac:chgData name="Gilda Alcivia García" userId="f951e080-0cd0-4d7a-a846-5080e1ec841b" providerId="ADAL" clId="{01646D80-91E7-7946-B1EE-65F412C701AD}" dt="2023-04-05T17:41:20.269" v="402" actId="478"/>
          <ac:picMkLst>
            <pc:docMk/>
            <pc:sldMk cId="3902738728" sldId="278"/>
            <ac:picMk id="75" creationId="{718E7E35-7F70-C2C4-8329-1418E19E2E2E}"/>
          </ac:picMkLst>
        </pc:picChg>
        <pc:picChg chg="add del mod">
          <ac:chgData name="Gilda Alcivia García" userId="f951e080-0cd0-4d7a-a846-5080e1ec841b" providerId="ADAL" clId="{01646D80-91E7-7946-B1EE-65F412C701AD}" dt="2023-04-05T17:41:32.500" v="406" actId="478"/>
          <ac:picMkLst>
            <pc:docMk/>
            <pc:sldMk cId="3902738728" sldId="278"/>
            <ac:picMk id="76" creationId="{BF7BD74B-3A97-68FD-69B6-935CE036007B}"/>
          </ac:picMkLst>
        </pc:picChg>
        <pc:picChg chg="add del mod">
          <ac:chgData name="Gilda Alcivia García" userId="f951e080-0cd0-4d7a-a846-5080e1ec841b" providerId="ADAL" clId="{01646D80-91E7-7946-B1EE-65F412C701AD}" dt="2023-04-05T17:41:51.188" v="410" actId="478"/>
          <ac:picMkLst>
            <pc:docMk/>
            <pc:sldMk cId="3902738728" sldId="278"/>
            <ac:picMk id="77" creationId="{F3365AD5-DB08-117E-4FAC-7DCA96C354D7}"/>
          </ac:picMkLst>
        </pc:picChg>
        <pc:picChg chg="add del mod">
          <ac:chgData name="Gilda Alcivia García" userId="f951e080-0cd0-4d7a-a846-5080e1ec841b" providerId="ADAL" clId="{01646D80-91E7-7946-B1EE-65F412C701AD}" dt="2023-04-05T17:42:06.871" v="414" actId="478"/>
          <ac:picMkLst>
            <pc:docMk/>
            <pc:sldMk cId="3902738728" sldId="278"/>
            <ac:picMk id="78" creationId="{2C8B4CD9-B007-B800-444A-FC380EB39865}"/>
          </ac:picMkLst>
        </pc:picChg>
        <pc:picChg chg="add del mod">
          <ac:chgData name="Gilda Alcivia García" userId="f951e080-0cd0-4d7a-a846-5080e1ec841b" providerId="ADAL" clId="{01646D80-91E7-7946-B1EE-65F412C701AD}" dt="2023-04-05T17:42:22.084" v="421" actId="478"/>
          <ac:picMkLst>
            <pc:docMk/>
            <pc:sldMk cId="3902738728" sldId="278"/>
            <ac:picMk id="79" creationId="{6023C0C1-77A2-F7B4-CF5D-5B121B8376C5}"/>
          </ac:picMkLst>
        </pc:picChg>
        <pc:picChg chg="add del mod">
          <ac:chgData name="Gilda Alcivia García" userId="f951e080-0cd0-4d7a-a846-5080e1ec841b" providerId="ADAL" clId="{01646D80-91E7-7946-B1EE-65F412C701AD}" dt="2023-04-05T17:42:39.428" v="425" actId="478"/>
          <ac:picMkLst>
            <pc:docMk/>
            <pc:sldMk cId="3902738728" sldId="278"/>
            <ac:picMk id="80" creationId="{090B4C29-FA72-0BD9-71C8-8BB911C7EDE1}"/>
          </ac:picMkLst>
        </pc:picChg>
        <pc:picChg chg="add mod">
          <ac:chgData name="Gilda Alcivia García" userId="f951e080-0cd0-4d7a-a846-5080e1ec841b" providerId="ADAL" clId="{01646D80-91E7-7946-B1EE-65F412C701AD}" dt="2023-04-05T17:41:24.258" v="403" actId="1076"/>
          <ac:picMkLst>
            <pc:docMk/>
            <pc:sldMk cId="3902738728" sldId="278"/>
            <ac:picMk id="81" creationId="{57FD3DD5-F5AD-01D7-3FAE-ECD005267A6B}"/>
          </ac:picMkLst>
        </pc:picChg>
        <pc:picChg chg="add mod">
          <ac:chgData name="Gilda Alcivia García" userId="f951e080-0cd0-4d7a-a846-5080e1ec841b" providerId="ADAL" clId="{01646D80-91E7-7946-B1EE-65F412C701AD}" dt="2023-04-05T17:41:40.403" v="407" actId="1076"/>
          <ac:picMkLst>
            <pc:docMk/>
            <pc:sldMk cId="3902738728" sldId="278"/>
            <ac:picMk id="82" creationId="{DDEF0692-02D2-232B-DB0F-B41480E83776}"/>
          </ac:picMkLst>
        </pc:picChg>
        <pc:picChg chg="add mod">
          <ac:chgData name="Gilda Alcivia García" userId="f951e080-0cd0-4d7a-a846-5080e1ec841b" providerId="ADAL" clId="{01646D80-91E7-7946-B1EE-65F412C701AD}" dt="2023-04-05T17:42:14.134" v="418" actId="1038"/>
          <ac:picMkLst>
            <pc:docMk/>
            <pc:sldMk cId="3902738728" sldId="278"/>
            <ac:picMk id="83" creationId="{612FAE40-39CD-F2F0-5E67-A540F8A371FC}"/>
          </ac:picMkLst>
        </pc:picChg>
        <pc:picChg chg="add mod">
          <ac:chgData name="Gilda Alcivia García" userId="f951e080-0cd0-4d7a-a846-5080e1ec841b" providerId="ADAL" clId="{01646D80-91E7-7946-B1EE-65F412C701AD}" dt="2023-04-05T17:42:12.115" v="415" actId="1076"/>
          <ac:picMkLst>
            <pc:docMk/>
            <pc:sldMk cId="3902738728" sldId="278"/>
            <ac:picMk id="84" creationId="{B97E4577-F51D-30CB-112F-81B01EBD24A7}"/>
          </ac:picMkLst>
        </pc:picChg>
        <pc:picChg chg="add mod">
          <ac:chgData name="Gilda Alcivia García" userId="f951e080-0cd0-4d7a-a846-5080e1ec841b" providerId="ADAL" clId="{01646D80-91E7-7946-B1EE-65F412C701AD}" dt="2023-04-05T17:42:28.082" v="422" actId="1076"/>
          <ac:picMkLst>
            <pc:docMk/>
            <pc:sldMk cId="3902738728" sldId="278"/>
            <ac:picMk id="85" creationId="{2637BEE9-6FF8-DCF0-E26B-67F6B79BA5B5}"/>
          </ac:picMkLst>
        </pc:picChg>
        <pc:picChg chg="add mod">
          <ac:chgData name="Gilda Alcivia García" userId="f951e080-0cd0-4d7a-a846-5080e1ec841b" providerId="ADAL" clId="{01646D80-91E7-7946-B1EE-65F412C701AD}" dt="2023-04-05T17:42:45.029" v="426" actId="1076"/>
          <ac:picMkLst>
            <pc:docMk/>
            <pc:sldMk cId="3902738728" sldId="278"/>
            <ac:picMk id="86" creationId="{8FAF36C4-C8EA-B8A5-90A2-B8158DA03386}"/>
          </ac:picMkLst>
        </pc:picChg>
      </pc:sldChg>
      <pc:sldChg chg="addSp delSp modSp mod">
        <pc:chgData name="Gilda Alcivia García" userId="f951e080-0cd0-4d7a-a846-5080e1ec841b" providerId="ADAL" clId="{01646D80-91E7-7946-B1EE-65F412C701AD}" dt="2023-04-05T20:14:14.664" v="438" actId="1076"/>
        <pc:sldMkLst>
          <pc:docMk/>
          <pc:sldMk cId="2776238204" sldId="279"/>
        </pc:sldMkLst>
        <pc:picChg chg="del">
          <ac:chgData name="Gilda Alcivia García" userId="f951e080-0cd0-4d7a-a846-5080e1ec841b" providerId="ADAL" clId="{01646D80-91E7-7946-B1EE-65F412C701AD}" dt="2023-04-04T18:31:02.262" v="21" actId="478"/>
          <ac:picMkLst>
            <pc:docMk/>
            <pc:sldMk cId="2776238204" sldId="279"/>
            <ac:picMk id="12" creationId="{9FAA43DC-3D5F-A7F6-BAB4-EB423823BD37}"/>
          </ac:picMkLst>
        </pc:picChg>
        <pc:picChg chg="del">
          <ac:chgData name="Gilda Alcivia García" userId="f951e080-0cd0-4d7a-a846-5080e1ec841b" providerId="ADAL" clId="{01646D80-91E7-7946-B1EE-65F412C701AD}" dt="2023-04-04T18:34:09.823" v="51" actId="478"/>
          <ac:picMkLst>
            <pc:docMk/>
            <pc:sldMk cId="2776238204" sldId="279"/>
            <ac:picMk id="13" creationId="{BBDD53D8-D35C-1C3F-BA8F-0697C31E1D45}"/>
          </ac:picMkLst>
        </pc:picChg>
        <pc:picChg chg="del">
          <ac:chgData name="Gilda Alcivia García" userId="f951e080-0cd0-4d7a-a846-5080e1ec841b" providerId="ADAL" clId="{01646D80-91E7-7946-B1EE-65F412C701AD}" dt="2023-04-04T18:28:43.187" v="3" actId="478"/>
          <ac:picMkLst>
            <pc:docMk/>
            <pc:sldMk cId="2776238204" sldId="279"/>
            <ac:picMk id="14" creationId="{648013C8-F584-6601-08BC-DE5C86A259A8}"/>
          </ac:picMkLst>
        </pc:picChg>
        <pc:picChg chg="del">
          <ac:chgData name="Gilda Alcivia García" userId="f951e080-0cd0-4d7a-a846-5080e1ec841b" providerId="ADAL" clId="{01646D80-91E7-7946-B1EE-65F412C701AD}" dt="2023-04-04T18:31:02.262" v="21" actId="478"/>
          <ac:picMkLst>
            <pc:docMk/>
            <pc:sldMk cId="2776238204" sldId="279"/>
            <ac:picMk id="15" creationId="{62551A9C-51C4-5748-AB18-62EA33EE3168}"/>
          </ac:picMkLst>
        </pc:picChg>
        <pc:picChg chg="del">
          <ac:chgData name="Gilda Alcivia García" userId="f951e080-0cd0-4d7a-a846-5080e1ec841b" providerId="ADAL" clId="{01646D80-91E7-7946-B1EE-65F412C701AD}" dt="2023-04-04T18:29:14.015" v="7" actId="478"/>
          <ac:picMkLst>
            <pc:docMk/>
            <pc:sldMk cId="2776238204" sldId="279"/>
            <ac:picMk id="16" creationId="{A218D9A7-27B3-B8DE-28F9-CB50DA777D3B}"/>
          </ac:picMkLst>
        </pc:picChg>
        <pc:picChg chg="del">
          <ac:chgData name="Gilda Alcivia García" userId="f951e080-0cd0-4d7a-a846-5080e1ec841b" providerId="ADAL" clId="{01646D80-91E7-7946-B1EE-65F412C701AD}" dt="2023-04-04T18:31:02.262" v="21" actId="478"/>
          <ac:picMkLst>
            <pc:docMk/>
            <pc:sldMk cId="2776238204" sldId="279"/>
            <ac:picMk id="17" creationId="{CE48C38E-294B-8569-AF4C-413C3E3A6694}"/>
          </ac:picMkLst>
        </pc:picChg>
        <pc:picChg chg="del">
          <ac:chgData name="Gilda Alcivia García" userId="f951e080-0cd0-4d7a-a846-5080e1ec841b" providerId="ADAL" clId="{01646D80-91E7-7946-B1EE-65F412C701AD}" dt="2023-04-04T18:31:02.262" v="21" actId="478"/>
          <ac:picMkLst>
            <pc:docMk/>
            <pc:sldMk cId="2776238204" sldId="279"/>
            <ac:picMk id="18" creationId="{62BA79B2-9630-F85A-DDCC-3DC443F4C9EA}"/>
          </ac:picMkLst>
        </pc:picChg>
        <pc:picChg chg="del">
          <ac:chgData name="Gilda Alcivia García" userId="f951e080-0cd0-4d7a-a846-5080e1ec841b" providerId="ADAL" clId="{01646D80-91E7-7946-B1EE-65F412C701AD}" dt="2023-04-04T18:31:02.262" v="21" actId="478"/>
          <ac:picMkLst>
            <pc:docMk/>
            <pc:sldMk cId="2776238204" sldId="279"/>
            <ac:picMk id="19" creationId="{52257753-5E0B-53DC-05BF-642C2AAF0CB9}"/>
          </ac:picMkLst>
        </pc:picChg>
        <pc:picChg chg="del">
          <ac:chgData name="Gilda Alcivia García" userId="f951e080-0cd0-4d7a-a846-5080e1ec841b" providerId="ADAL" clId="{01646D80-91E7-7946-B1EE-65F412C701AD}" dt="2023-04-04T18:34:09.823" v="51" actId="478"/>
          <ac:picMkLst>
            <pc:docMk/>
            <pc:sldMk cId="2776238204" sldId="279"/>
            <ac:picMk id="20" creationId="{B805FA53-6B18-7DA3-8CD6-542C2D3B2EDD}"/>
          </ac:picMkLst>
        </pc:picChg>
        <pc:picChg chg="del">
          <ac:chgData name="Gilda Alcivia García" userId="f951e080-0cd0-4d7a-a846-5080e1ec841b" providerId="ADAL" clId="{01646D80-91E7-7946-B1EE-65F412C701AD}" dt="2023-04-04T18:34:09.823" v="51" actId="478"/>
          <ac:picMkLst>
            <pc:docMk/>
            <pc:sldMk cId="2776238204" sldId="279"/>
            <ac:picMk id="21" creationId="{178441F4-92ED-DF16-621A-410CCFB9B3DD}"/>
          </ac:picMkLst>
        </pc:picChg>
        <pc:picChg chg="del">
          <ac:chgData name="Gilda Alcivia García" userId="f951e080-0cd0-4d7a-a846-5080e1ec841b" providerId="ADAL" clId="{01646D80-91E7-7946-B1EE-65F412C701AD}" dt="2023-04-04T18:34:09.823" v="51" actId="478"/>
          <ac:picMkLst>
            <pc:docMk/>
            <pc:sldMk cId="2776238204" sldId="279"/>
            <ac:picMk id="22" creationId="{F5848E72-B82A-159E-0C08-DFCA88156173}"/>
          </ac:picMkLst>
        </pc:picChg>
        <pc:picChg chg="del">
          <ac:chgData name="Gilda Alcivia García" userId="f951e080-0cd0-4d7a-a846-5080e1ec841b" providerId="ADAL" clId="{01646D80-91E7-7946-B1EE-65F412C701AD}" dt="2023-04-04T18:34:09.823" v="51" actId="478"/>
          <ac:picMkLst>
            <pc:docMk/>
            <pc:sldMk cId="2776238204" sldId="279"/>
            <ac:picMk id="23" creationId="{948B405B-A894-C86D-D82A-0B80F1FACA22}"/>
          </ac:picMkLst>
        </pc:picChg>
        <pc:picChg chg="del">
          <ac:chgData name="Gilda Alcivia García" userId="f951e080-0cd0-4d7a-a846-5080e1ec841b" providerId="ADAL" clId="{01646D80-91E7-7946-B1EE-65F412C701AD}" dt="2023-04-04T18:37:35.493" v="138" actId="478"/>
          <ac:picMkLst>
            <pc:docMk/>
            <pc:sldMk cId="2776238204" sldId="279"/>
            <ac:picMk id="24" creationId="{49EB6B54-40D3-DB79-3362-0543702004C1}"/>
          </ac:picMkLst>
        </pc:picChg>
        <pc:picChg chg="del">
          <ac:chgData name="Gilda Alcivia García" userId="f951e080-0cd0-4d7a-a846-5080e1ec841b" providerId="ADAL" clId="{01646D80-91E7-7946-B1EE-65F412C701AD}" dt="2023-04-04T18:37:35.493" v="138" actId="478"/>
          <ac:picMkLst>
            <pc:docMk/>
            <pc:sldMk cId="2776238204" sldId="279"/>
            <ac:picMk id="25" creationId="{57BFDCD0-0304-CC05-825C-AEF42F7C3B25}"/>
          </ac:picMkLst>
        </pc:picChg>
        <pc:picChg chg="del">
          <ac:chgData name="Gilda Alcivia García" userId="f951e080-0cd0-4d7a-a846-5080e1ec841b" providerId="ADAL" clId="{01646D80-91E7-7946-B1EE-65F412C701AD}" dt="2023-04-04T18:37:35.493" v="138" actId="478"/>
          <ac:picMkLst>
            <pc:docMk/>
            <pc:sldMk cId="2776238204" sldId="279"/>
            <ac:picMk id="26" creationId="{B19203FB-D25B-5316-B4FC-480BED7F4376}"/>
          </ac:picMkLst>
        </pc:picChg>
        <pc:picChg chg="del">
          <ac:chgData name="Gilda Alcivia García" userId="f951e080-0cd0-4d7a-a846-5080e1ec841b" providerId="ADAL" clId="{01646D80-91E7-7946-B1EE-65F412C701AD}" dt="2023-04-04T18:37:35.493" v="138" actId="478"/>
          <ac:picMkLst>
            <pc:docMk/>
            <pc:sldMk cId="2776238204" sldId="279"/>
            <ac:picMk id="27" creationId="{7C44E2EA-7B83-507B-A1AC-C3569DC79D14}"/>
          </ac:picMkLst>
        </pc:picChg>
        <pc:picChg chg="del">
          <ac:chgData name="Gilda Alcivia García" userId="f951e080-0cd0-4d7a-a846-5080e1ec841b" providerId="ADAL" clId="{01646D80-91E7-7946-B1EE-65F412C701AD}" dt="2023-04-04T18:37:35.493" v="138" actId="478"/>
          <ac:picMkLst>
            <pc:docMk/>
            <pc:sldMk cId="2776238204" sldId="279"/>
            <ac:picMk id="28" creationId="{1C6812E0-7AD2-EC8C-57E1-7A07B0A9EED3}"/>
          </ac:picMkLst>
        </pc:picChg>
        <pc:picChg chg="del">
          <ac:chgData name="Gilda Alcivia García" userId="f951e080-0cd0-4d7a-a846-5080e1ec841b" providerId="ADAL" clId="{01646D80-91E7-7946-B1EE-65F412C701AD}" dt="2023-04-04T18:37:35.493" v="138" actId="478"/>
          <ac:picMkLst>
            <pc:docMk/>
            <pc:sldMk cId="2776238204" sldId="279"/>
            <ac:picMk id="29" creationId="{CE53EA21-CBB8-3163-D8B8-9B749DC0C79F}"/>
          </ac:picMkLst>
        </pc:picChg>
        <pc:picChg chg="del">
          <ac:chgData name="Gilda Alcivia García" userId="f951e080-0cd0-4d7a-a846-5080e1ec841b" providerId="ADAL" clId="{01646D80-91E7-7946-B1EE-65F412C701AD}" dt="2023-04-04T18:37:35.493" v="138" actId="478"/>
          <ac:picMkLst>
            <pc:docMk/>
            <pc:sldMk cId="2776238204" sldId="279"/>
            <ac:picMk id="30" creationId="{D6F22582-CB2E-0186-5F37-3C82C24CEA85}"/>
          </ac:picMkLst>
        </pc:picChg>
        <pc:picChg chg="del">
          <ac:chgData name="Gilda Alcivia García" userId="f951e080-0cd0-4d7a-a846-5080e1ec841b" providerId="ADAL" clId="{01646D80-91E7-7946-B1EE-65F412C701AD}" dt="2023-04-04T18:38:58.771" v="153" actId="478"/>
          <ac:picMkLst>
            <pc:docMk/>
            <pc:sldMk cId="2776238204" sldId="279"/>
            <ac:picMk id="33" creationId="{2DF5AEF9-BFDA-6F7C-94D5-46D2CB604D03}"/>
          </ac:picMkLst>
        </pc:picChg>
        <pc:picChg chg="del">
          <ac:chgData name="Gilda Alcivia García" userId="f951e080-0cd0-4d7a-a846-5080e1ec841b" providerId="ADAL" clId="{01646D80-91E7-7946-B1EE-65F412C701AD}" dt="2023-04-04T18:38:58.771" v="153" actId="478"/>
          <ac:picMkLst>
            <pc:docMk/>
            <pc:sldMk cId="2776238204" sldId="279"/>
            <ac:picMk id="34" creationId="{929B51DC-85D7-6DF8-FB05-318A2F8A0FB9}"/>
          </ac:picMkLst>
        </pc:picChg>
        <pc:picChg chg="del">
          <ac:chgData name="Gilda Alcivia García" userId="f951e080-0cd0-4d7a-a846-5080e1ec841b" providerId="ADAL" clId="{01646D80-91E7-7946-B1EE-65F412C701AD}" dt="2023-04-04T18:38:58.771" v="153" actId="478"/>
          <ac:picMkLst>
            <pc:docMk/>
            <pc:sldMk cId="2776238204" sldId="279"/>
            <ac:picMk id="35" creationId="{718FA2FC-A408-C6A3-343B-1A8202056006}"/>
          </ac:picMkLst>
        </pc:picChg>
        <pc:picChg chg="del">
          <ac:chgData name="Gilda Alcivia García" userId="f951e080-0cd0-4d7a-a846-5080e1ec841b" providerId="ADAL" clId="{01646D80-91E7-7946-B1EE-65F412C701AD}" dt="2023-04-04T18:38:58.771" v="153" actId="478"/>
          <ac:picMkLst>
            <pc:docMk/>
            <pc:sldMk cId="2776238204" sldId="279"/>
            <ac:picMk id="36" creationId="{BE9A9568-B9D9-9C61-7F20-56C8C6279480}"/>
          </ac:picMkLst>
        </pc:picChg>
        <pc:picChg chg="del">
          <ac:chgData name="Gilda Alcivia García" userId="f951e080-0cd0-4d7a-a846-5080e1ec841b" providerId="ADAL" clId="{01646D80-91E7-7946-B1EE-65F412C701AD}" dt="2023-04-04T18:38:58.771" v="153" actId="478"/>
          <ac:picMkLst>
            <pc:docMk/>
            <pc:sldMk cId="2776238204" sldId="279"/>
            <ac:picMk id="37" creationId="{1D411D83-E371-EA4E-6420-1EDE17DD75A0}"/>
          </ac:picMkLst>
        </pc:picChg>
        <pc:picChg chg="del">
          <ac:chgData name="Gilda Alcivia García" userId="f951e080-0cd0-4d7a-a846-5080e1ec841b" providerId="ADAL" clId="{01646D80-91E7-7946-B1EE-65F412C701AD}" dt="2023-04-04T18:39:24.530" v="155" actId="478"/>
          <ac:picMkLst>
            <pc:docMk/>
            <pc:sldMk cId="2776238204" sldId="279"/>
            <ac:picMk id="38" creationId="{7C332DEA-09C0-8516-D9FB-EB8369CCDE2C}"/>
          </ac:picMkLst>
        </pc:picChg>
        <pc:picChg chg="del">
          <ac:chgData name="Gilda Alcivia García" userId="f951e080-0cd0-4d7a-a846-5080e1ec841b" providerId="ADAL" clId="{01646D80-91E7-7946-B1EE-65F412C701AD}" dt="2023-04-04T18:39:27.686" v="157" actId="478"/>
          <ac:picMkLst>
            <pc:docMk/>
            <pc:sldMk cId="2776238204" sldId="279"/>
            <ac:picMk id="39" creationId="{496B15BB-DAE4-D126-0BD8-7293F180EE8C}"/>
          </ac:picMkLst>
        </pc:picChg>
        <pc:picChg chg="del">
          <ac:chgData name="Gilda Alcivia García" userId="f951e080-0cd0-4d7a-a846-5080e1ec841b" providerId="ADAL" clId="{01646D80-91E7-7946-B1EE-65F412C701AD}" dt="2023-04-04T18:39:26.320" v="156" actId="478"/>
          <ac:picMkLst>
            <pc:docMk/>
            <pc:sldMk cId="2776238204" sldId="279"/>
            <ac:picMk id="40" creationId="{A0F0CA10-3534-5F53-F204-4D51FC12AB11}"/>
          </ac:picMkLst>
        </pc:picChg>
        <pc:picChg chg="del">
          <ac:chgData name="Gilda Alcivia García" userId="f951e080-0cd0-4d7a-a846-5080e1ec841b" providerId="ADAL" clId="{01646D80-91E7-7946-B1EE-65F412C701AD}" dt="2023-04-04T18:39:29.192" v="158" actId="478"/>
          <ac:picMkLst>
            <pc:docMk/>
            <pc:sldMk cId="2776238204" sldId="279"/>
            <ac:picMk id="41" creationId="{7CE2EB63-48B7-BD8C-5E27-A1EAA1488E0D}"/>
          </ac:picMkLst>
        </pc:picChg>
        <pc:picChg chg="add mod">
          <ac:chgData name="Gilda Alcivia García" userId="f951e080-0cd0-4d7a-a846-5080e1ec841b" providerId="ADAL" clId="{01646D80-91E7-7946-B1EE-65F412C701AD}" dt="2023-04-04T18:45:53.951" v="183" actId="12788"/>
          <ac:picMkLst>
            <pc:docMk/>
            <pc:sldMk cId="2776238204" sldId="279"/>
            <ac:picMk id="42" creationId="{AAC63740-D7DC-8E7C-A56A-C395962346C4}"/>
          </ac:picMkLst>
        </pc:picChg>
        <pc:picChg chg="del">
          <ac:chgData name="Gilda Alcivia García" userId="f951e080-0cd0-4d7a-a846-5080e1ec841b" providerId="ADAL" clId="{01646D80-91E7-7946-B1EE-65F412C701AD}" dt="2023-04-04T18:39:30.830" v="159" actId="478"/>
          <ac:picMkLst>
            <pc:docMk/>
            <pc:sldMk cId="2776238204" sldId="279"/>
            <ac:picMk id="43" creationId="{ECC8A89E-446E-8484-341F-0BB9C906DBCB}"/>
          </ac:picMkLst>
        </pc:picChg>
        <pc:picChg chg="del">
          <ac:chgData name="Gilda Alcivia García" userId="f951e080-0cd0-4d7a-a846-5080e1ec841b" providerId="ADAL" clId="{01646D80-91E7-7946-B1EE-65F412C701AD}" dt="2023-04-04T18:34:09.823" v="51" actId="478"/>
          <ac:picMkLst>
            <pc:docMk/>
            <pc:sldMk cId="2776238204" sldId="279"/>
            <ac:picMk id="45" creationId="{4928BEF2-4AFC-9D52-7522-BF8A3341DBDD}"/>
          </ac:picMkLst>
        </pc:picChg>
        <pc:picChg chg="add del mod">
          <ac:chgData name="Gilda Alcivia García" userId="f951e080-0cd0-4d7a-a846-5080e1ec841b" providerId="ADAL" clId="{01646D80-91E7-7946-B1EE-65F412C701AD}" dt="2023-04-04T18:31:02.262" v="21" actId="478"/>
          <ac:picMkLst>
            <pc:docMk/>
            <pc:sldMk cId="2776238204" sldId="279"/>
            <ac:picMk id="46" creationId="{B55AB034-A359-5EAB-3C0C-6B715C9B11B3}"/>
          </ac:picMkLst>
        </pc:picChg>
        <pc:picChg chg="add mod">
          <ac:chgData name="Gilda Alcivia García" userId="f951e080-0cd0-4d7a-a846-5080e1ec841b" providerId="ADAL" clId="{01646D80-91E7-7946-B1EE-65F412C701AD}" dt="2023-04-04T18:46:13.989" v="185" actId="12788"/>
          <ac:picMkLst>
            <pc:docMk/>
            <pc:sldMk cId="2776238204" sldId="279"/>
            <ac:picMk id="47" creationId="{4784ED96-8128-B822-0F62-B3B7E21FD11A}"/>
          </ac:picMkLst>
        </pc:picChg>
        <pc:picChg chg="add mod">
          <ac:chgData name="Gilda Alcivia García" userId="f951e080-0cd0-4d7a-a846-5080e1ec841b" providerId="ADAL" clId="{01646D80-91E7-7946-B1EE-65F412C701AD}" dt="2023-04-04T18:46:24.065" v="186" actId="12788"/>
          <ac:picMkLst>
            <pc:docMk/>
            <pc:sldMk cId="2776238204" sldId="279"/>
            <ac:picMk id="48" creationId="{366DFA5F-BA5A-AA07-953B-46D210AF18EE}"/>
          </ac:picMkLst>
        </pc:picChg>
        <pc:picChg chg="add mod">
          <ac:chgData name="Gilda Alcivia García" userId="f951e080-0cd0-4d7a-a846-5080e1ec841b" providerId="ADAL" clId="{01646D80-91E7-7946-B1EE-65F412C701AD}" dt="2023-04-04T18:46:04.525" v="184" actId="12788"/>
          <ac:picMkLst>
            <pc:docMk/>
            <pc:sldMk cId="2776238204" sldId="279"/>
            <ac:picMk id="49" creationId="{0D4FE584-8338-FBF0-0179-B8A4DA8099A8}"/>
          </ac:picMkLst>
        </pc:picChg>
        <pc:picChg chg="add mod">
          <ac:chgData name="Gilda Alcivia García" userId="f951e080-0cd0-4d7a-a846-5080e1ec841b" providerId="ADAL" clId="{01646D80-91E7-7946-B1EE-65F412C701AD}" dt="2023-04-04T18:47:05.140" v="203" actId="1038"/>
          <ac:picMkLst>
            <pc:docMk/>
            <pc:sldMk cId="2776238204" sldId="279"/>
            <ac:picMk id="50" creationId="{DB5D4D0C-08BD-D417-B500-B992301D071F}"/>
          </ac:picMkLst>
        </pc:picChg>
        <pc:picChg chg="add mod">
          <ac:chgData name="Gilda Alcivia García" userId="f951e080-0cd0-4d7a-a846-5080e1ec841b" providerId="ADAL" clId="{01646D80-91E7-7946-B1EE-65F412C701AD}" dt="2023-04-04T18:47:00.658" v="199" actId="1038"/>
          <ac:picMkLst>
            <pc:docMk/>
            <pc:sldMk cId="2776238204" sldId="279"/>
            <ac:picMk id="51" creationId="{B1EADDC6-648B-F4C2-B018-2B43F07B06C1}"/>
          </ac:picMkLst>
        </pc:picChg>
        <pc:picChg chg="add mod">
          <ac:chgData name="Gilda Alcivia García" userId="f951e080-0cd0-4d7a-a846-5080e1ec841b" providerId="ADAL" clId="{01646D80-91E7-7946-B1EE-65F412C701AD}" dt="2023-04-04T18:46:56.394" v="195" actId="1038"/>
          <ac:picMkLst>
            <pc:docMk/>
            <pc:sldMk cId="2776238204" sldId="279"/>
            <ac:picMk id="52" creationId="{5164BE32-0113-8F23-43C8-BD55E04E1F7F}"/>
          </ac:picMkLst>
        </pc:picChg>
        <pc:picChg chg="add mod">
          <ac:chgData name="Gilda Alcivia García" userId="f951e080-0cd0-4d7a-a846-5080e1ec841b" providerId="ADAL" clId="{01646D80-91E7-7946-B1EE-65F412C701AD}" dt="2023-04-04T18:45:53.951" v="183" actId="12788"/>
          <ac:picMkLst>
            <pc:docMk/>
            <pc:sldMk cId="2776238204" sldId="279"/>
            <ac:picMk id="53" creationId="{8581EF2A-4D29-7E53-5D39-AE6410956652}"/>
          </ac:picMkLst>
        </pc:picChg>
        <pc:picChg chg="add mod">
          <ac:chgData name="Gilda Alcivia García" userId="f951e080-0cd0-4d7a-a846-5080e1ec841b" providerId="ADAL" clId="{01646D80-91E7-7946-B1EE-65F412C701AD}" dt="2023-04-04T18:46:04.525" v="184" actId="12788"/>
          <ac:picMkLst>
            <pc:docMk/>
            <pc:sldMk cId="2776238204" sldId="279"/>
            <ac:picMk id="54" creationId="{E03430A5-6F01-7DB7-F25C-4568AAF041BC}"/>
          </ac:picMkLst>
        </pc:picChg>
        <pc:picChg chg="add del mod">
          <ac:chgData name="Gilda Alcivia García" userId="f951e080-0cd0-4d7a-a846-5080e1ec841b" providerId="ADAL" clId="{01646D80-91E7-7946-B1EE-65F412C701AD}" dt="2023-04-04T18:33:20.853" v="43" actId="478"/>
          <ac:picMkLst>
            <pc:docMk/>
            <pc:sldMk cId="2776238204" sldId="279"/>
            <ac:picMk id="55" creationId="{28AD8693-D94E-8712-67A0-355AA908BBA8}"/>
          </ac:picMkLst>
        </pc:picChg>
        <pc:picChg chg="add mod">
          <ac:chgData name="Gilda Alcivia García" userId="f951e080-0cd0-4d7a-a846-5080e1ec841b" providerId="ADAL" clId="{01646D80-91E7-7946-B1EE-65F412C701AD}" dt="2023-04-04T18:47:00.658" v="199" actId="1038"/>
          <ac:picMkLst>
            <pc:docMk/>
            <pc:sldMk cId="2776238204" sldId="279"/>
            <ac:picMk id="56" creationId="{89DC8D55-61A1-638D-A982-DEA6377E6D00}"/>
          </ac:picMkLst>
        </pc:picChg>
        <pc:picChg chg="add mod">
          <ac:chgData name="Gilda Alcivia García" userId="f951e080-0cd0-4d7a-a846-5080e1ec841b" providerId="ADAL" clId="{01646D80-91E7-7946-B1EE-65F412C701AD}" dt="2023-04-04T18:46:13.989" v="185" actId="12788"/>
          <ac:picMkLst>
            <pc:docMk/>
            <pc:sldMk cId="2776238204" sldId="279"/>
            <ac:picMk id="57" creationId="{A9E42ACE-3D84-65B9-88D2-AABE3CD3D54A}"/>
          </ac:picMkLst>
        </pc:picChg>
        <pc:picChg chg="add mod">
          <ac:chgData name="Gilda Alcivia García" userId="f951e080-0cd0-4d7a-a846-5080e1ec841b" providerId="ADAL" clId="{01646D80-91E7-7946-B1EE-65F412C701AD}" dt="2023-04-04T18:46:24.065" v="186" actId="12788"/>
          <ac:picMkLst>
            <pc:docMk/>
            <pc:sldMk cId="2776238204" sldId="279"/>
            <ac:picMk id="58" creationId="{9D584132-D456-1909-AE75-43B29B7ADA81}"/>
          </ac:picMkLst>
        </pc:picChg>
        <pc:picChg chg="add mod">
          <ac:chgData name="Gilda Alcivia García" userId="f951e080-0cd0-4d7a-a846-5080e1ec841b" providerId="ADAL" clId="{01646D80-91E7-7946-B1EE-65F412C701AD}" dt="2023-04-04T18:46:56.394" v="195" actId="1038"/>
          <ac:picMkLst>
            <pc:docMk/>
            <pc:sldMk cId="2776238204" sldId="279"/>
            <ac:picMk id="59" creationId="{6AEB2C4C-BECA-C2DB-2E81-FAF4B8A5318E}"/>
          </ac:picMkLst>
        </pc:picChg>
        <pc:picChg chg="add mod">
          <ac:chgData name="Gilda Alcivia García" userId="f951e080-0cd0-4d7a-a846-5080e1ec841b" providerId="ADAL" clId="{01646D80-91E7-7946-B1EE-65F412C701AD}" dt="2023-04-04T18:47:05.140" v="203" actId="1038"/>
          <ac:picMkLst>
            <pc:docMk/>
            <pc:sldMk cId="2776238204" sldId="279"/>
            <ac:picMk id="60" creationId="{3D06DFD7-3D4B-BD9C-1863-6906B6D7A5D0}"/>
          </ac:picMkLst>
        </pc:picChg>
        <pc:picChg chg="add mod">
          <ac:chgData name="Gilda Alcivia García" userId="f951e080-0cd0-4d7a-a846-5080e1ec841b" providerId="ADAL" clId="{01646D80-91E7-7946-B1EE-65F412C701AD}" dt="2023-04-04T18:45:53.951" v="183" actId="12788"/>
          <ac:picMkLst>
            <pc:docMk/>
            <pc:sldMk cId="2776238204" sldId="279"/>
            <ac:picMk id="61" creationId="{C61F2ED7-E319-00D5-5EBF-884F74D8DA2B}"/>
          </ac:picMkLst>
        </pc:picChg>
        <pc:picChg chg="add mod">
          <ac:chgData name="Gilda Alcivia García" userId="f951e080-0cd0-4d7a-a846-5080e1ec841b" providerId="ADAL" clId="{01646D80-91E7-7946-B1EE-65F412C701AD}" dt="2023-04-04T18:46:04.525" v="184" actId="12788"/>
          <ac:picMkLst>
            <pc:docMk/>
            <pc:sldMk cId="2776238204" sldId="279"/>
            <ac:picMk id="62" creationId="{15194979-C965-C0AD-3BFC-BDA644F2FCC3}"/>
          </ac:picMkLst>
        </pc:picChg>
        <pc:picChg chg="add mod">
          <ac:chgData name="Gilda Alcivia García" userId="f951e080-0cd0-4d7a-a846-5080e1ec841b" providerId="ADAL" clId="{01646D80-91E7-7946-B1EE-65F412C701AD}" dt="2023-04-04T18:46:13.989" v="185" actId="12788"/>
          <ac:picMkLst>
            <pc:docMk/>
            <pc:sldMk cId="2776238204" sldId="279"/>
            <ac:picMk id="63" creationId="{D24C32A6-974D-980F-319F-BC4B3F3B79E0}"/>
          </ac:picMkLst>
        </pc:picChg>
        <pc:picChg chg="add del mod">
          <ac:chgData name="Gilda Alcivia García" userId="f951e080-0cd0-4d7a-a846-5080e1ec841b" providerId="ADAL" clId="{01646D80-91E7-7946-B1EE-65F412C701AD}" dt="2023-04-04T18:37:04.960" v="133" actId="478"/>
          <ac:picMkLst>
            <pc:docMk/>
            <pc:sldMk cId="2776238204" sldId="279"/>
            <ac:picMk id="64" creationId="{227B33BF-9E5A-2E35-BDE6-0DEA89029A8A}"/>
          </ac:picMkLst>
        </pc:picChg>
        <pc:picChg chg="add mod">
          <ac:chgData name="Gilda Alcivia García" userId="f951e080-0cd0-4d7a-a846-5080e1ec841b" providerId="ADAL" clId="{01646D80-91E7-7946-B1EE-65F412C701AD}" dt="2023-04-04T18:47:05.140" v="203" actId="1038"/>
          <ac:picMkLst>
            <pc:docMk/>
            <pc:sldMk cId="2776238204" sldId="279"/>
            <ac:picMk id="65" creationId="{D2747E76-33B0-09DC-12BA-AE65198238E4}"/>
          </ac:picMkLst>
        </pc:picChg>
        <pc:picChg chg="add mod">
          <ac:chgData name="Gilda Alcivia García" userId="f951e080-0cd0-4d7a-a846-5080e1ec841b" providerId="ADAL" clId="{01646D80-91E7-7946-B1EE-65F412C701AD}" dt="2023-04-04T18:46:24.065" v="186" actId="12788"/>
          <ac:picMkLst>
            <pc:docMk/>
            <pc:sldMk cId="2776238204" sldId="279"/>
            <ac:picMk id="66" creationId="{70C11FE8-6A1F-0137-B628-E727CE1E7DFD}"/>
          </ac:picMkLst>
        </pc:picChg>
        <pc:picChg chg="add mod">
          <ac:chgData name="Gilda Alcivia García" userId="f951e080-0cd0-4d7a-a846-5080e1ec841b" providerId="ADAL" clId="{01646D80-91E7-7946-B1EE-65F412C701AD}" dt="2023-04-04T18:47:00.658" v="199" actId="1038"/>
          <ac:picMkLst>
            <pc:docMk/>
            <pc:sldMk cId="2776238204" sldId="279"/>
            <ac:picMk id="67" creationId="{E8068AFA-9F9A-610D-5CA5-6265AED315E9}"/>
          </ac:picMkLst>
        </pc:picChg>
        <pc:picChg chg="add del mod">
          <ac:chgData name="Gilda Alcivia García" userId="f951e080-0cd0-4d7a-a846-5080e1ec841b" providerId="ADAL" clId="{01646D80-91E7-7946-B1EE-65F412C701AD}" dt="2023-04-04T18:44:30.748" v="174" actId="478"/>
          <ac:picMkLst>
            <pc:docMk/>
            <pc:sldMk cId="2776238204" sldId="279"/>
            <ac:picMk id="68" creationId="{073684AF-FCA7-B8B6-1968-DB97528F3747}"/>
          </ac:picMkLst>
        </pc:picChg>
        <pc:picChg chg="add mod">
          <ac:chgData name="Gilda Alcivia García" userId="f951e080-0cd0-4d7a-a846-5080e1ec841b" providerId="ADAL" clId="{01646D80-91E7-7946-B1EE-65F412C701AD}" dt="2023-04-04T18:46:56.394" v="195" actId="1038"/>
          <ac:picMkLst>
            <pc:docMk/>
            <pc:sldMk cId="2776238204" sldId="279"/>
            <ac:picMk id="69" creationId="{DCEC4239-CD04-A6FB-0102-90F93F446B3A}"/>
          </ac:picMkLst>
        </pc:picChg>
        <pc:picChg chg="add mod">
          <ac:chgData name="Gilda Alcivia García" userId="f951e080-0cd0-4d7a-a846-5080e1ec841b" providerId="ADAL" clId="{01646D80-91E7-7946-B1EE-65F412C701AD}" dt="2023-04-04T18:45:53.951" v="183" actId="12788"/>
          <ac:picMkLst>
            <pc:docMk/>
            <pc:sldMk cId="2776238204" sldId="279"/>
            <ac:picMk id="70" creationId="{8A036DCD-A898-6903-17D9-E6333394DF01}"/>
          </ac:picMkLst>
        </pc:picChg>
        <pc:picChg chg="add del mod">
          <ac:chgData name="Gilda Alcivia García" userId="f951e080-0cd0-4d7a-a846-5080e1ec841b" providerId="ADAL" clId="{01646D80-91E7-7946-B1EE-65F412C701AD}" dt="2023-04-05T20:13:10.869" v="429" actId="478"/>
          <ac:picMkLst>
            <pc:docMk/>
            <pc:sldMk cId="2776238204" sldId="279"/>
            <ac:picMk id="71" creationId="{EA3EB675-7775-8B47-8D25-42BB792C0929}"/>
          </ac:picMkLst>
        </pc:picChg>
        <pc:picChg chg="add del mod">
          <ac:chgData name="Gilda Alcivia García" userId="f951e080-0cd0-4d7a-a846-5080e1ec841b" providerId="ADAL" clId="{01646D80-91E7-7946-B1EE-65F412C701AD}" dt="2023-04-05T20:13:35.865" v="433" actId="478"/>
          <ac:picMkLst>
            <pc:docMk/>
            <pc:sldMk cId="2776238204" sldId="279"/>
            <ac:picMk id="72" creationId="{3ABE6AC6-3AD5-E4D6-A539-421A3ABE766D}"/>
          </ac:picMkLst>
        </pc:picChg>
        <pc:picChg chg="add del mod">
          <ac:chgData name="Gilda Alcivia García" userId="f951e080-0cd0-4d7a-a846-5080e1ec841b" providerId="ADAL" clId="{01646D80-91E7-7946-B1EE-65F412C701AD}" dt="2023-04-05T20:14:09.163" v="437" actId="478"/>
          <ac:picMkLst>
            <pc:docMk/>
            <pc:sldMk cId="2776238204" sldId="279"/>
            <ac:picMk id="73" creationId="{268148FB-1522-F549-07D7-B762DA8DFD88}"/>
          </ac:picMkLst>
        </pc:picChg>
        <pc:picChg chg="add mod">
          <ac:chgData name="Gilda Alcivia García" userId="f951e080-0cd0-4d7a-a846-5080e1ec841b" providerId="ADAL" clId="{01646D80-91E7-7946-B1EE-65F412C701AD}" dt="2023-04-04T18:47:05.140" v="203" actId="1038"/>
          <ac:picMkLst>
            <pc:docMk/>
            <pc:sldMk cId="2776238204" sldId="279"/>
            <ac:picMk id="74" creationId="{A9C74A79-942D-77C3-8712-CA21EACDCFDE}"/>
          </ac:picMkLst>
        </pc:picChg>
        <pc:picChg chg="add mod">
          <ac:chgData name="Gilda Alcivia García" userId="f951e080-0cd0-4d7a-a846-5080e1ec841b" providerId="ADAL" clId="{01646D80-91E7-7946-B1EE-65F412C701AD}" dt="2023-04-04T18:45:53.951" v="183" actId="12788"/>
          <ac:picMkLst>
            <pc:docMk/>
            <pc:sldMk cId="2776238204" sldId="279"/>
            <ac:picMk id="75" creationId="{86AC6BFB-4AF6-C7B0-D506-A651C7ECB1AE}"/>
          </ac:picMkLst>
        </pc:picChg>
        <pc:picChg chg="add del mod">
          <ac:chgData name="Gilda Alcivia García" userId="f951e080-0cd0-4d7a-a846-5080e1ec841b" providerId="ADAL" clId="{01646D80-91E7-7946-B1EE-65F412C701AD}" dt="2023-04-05T17:35:14.530" v="385" actId="478"/>
          <ac:picMkLst>
            <pc:docMk/>
            <pc:sldMk cId="2776238204" sldId="279"/>
            <ac:picMk id="76" creationId="{B3434FA0-9892-7521-BE25-E41AEF208056}"/>
          </ac:picMkLst>
        </pc:picChg>
        <pc:picChg chg="add del mod">
          <ac:chgData name="Gilda Alcivia García" userId="f951e080-0cd0-4d7a-a846-5080e1ec841b" providerId="ADAL" clId="{01646D80-91E7-7946-B1EE-65F412C701AD}" dt="2023-04-05T17:36:36.109" v="398" actId="478"/>
          <ac:picMkLst>
            <pc:docMk/>
            <pc:sldMk cId="2776238204" sldId="279"/>
            <ac:picMk id="77" creationId="{724943AC-DCFC-1195-6BEC-DB9712756F3C}"/>
          </ac:picMkLst>
        </pc:picChg>
        <pc:picChg chg="add del mod">
          <ac:chgData name="Gilda Alcivia García" userId="f951e080-0cd0-4d7a-a846-5080e1ec841b" providerId="ADAL" clId="{01646D80-91E7-7946-B1EE-65F412C701AD}" dt="2023-04-05T17:35:47.658" v="387" actId="478"/>
          <ac:picMkLst>
            <pc:docMk/>
            <pc:sldMk cId="2776238204" sldId="279"/>
            <ac:picMk id="78" creationId="{237B2871-9038-3D7D-AA4A-4589F5D8006B}"/>
          </ac:picMkLst>
        </pc:picChg>
        <pc:picChg chg="add del mod">
          <ac:chgData name="Gilda Alcivia García" userId="f951e080-0cd0-4d7a-a846-5080e1ec841b" providerId="ADAL" clId="{01646D80-91E7-7946-B1EE-65F412C701AD}" dt="2023-04-05T17:36:00.161" v="392" actId="478"/>
          <ac:picMkLst>
            <pc:docMk/>
            <pc:sldMk cId="2776238204" sldId="279"/>
            <ac:picMk id="79" creationId="{A7766B37-E44D-CD56-CB88-3F83A04940CB}"/>
          </ac:picMkLst>
        </pc:picChg>
        <pc:picChg chg="add del mod">
          <ac:chgData name="Gilda Alcivia García" userId="f951e080-0cd0-4d7a-a846-5080e1ec841b" providerId="ADAL" clId="{01646D80-91E7-7946-B1EE-65F412C701AD}" dt="2023-04-05T17:36:09.465" v="394" actId="478"/>
          <ac:picMkLst>
            <pc:docMk/>
            <pc:sldMk cId="2776238204" sldId="279"/>
            <ac:picMk id="80" creationId="{165BC393-91FA-AF9D-5A72-F459942AB709}"/>
          </ac:picMkLst>
        </pc:picChg>
        <pc:picChg chg="add del mod">
          <ac:chgData name="Gilda Alcivia García" userId="f951e080-0cd0-4d7a-a846-5080e1ec841b" providerId="ADAL" clId="{01646D80-91E7-7946-B1EE-65F412C701AD}" dt="2023-04-05T17:36:17.502" v="396" actId="478"/>
          <ac:picMkLst>
            <pc:docMk/>
            <pc:sldMk cId="2776238204" sldId="279"/>
            <ac:picMk id="81" creationId="{F9FB967D-424C-81C9-A7E2-07C6CB2AE0FE}"/>
          </ac:picMkLst>
        </pc:picChg>
        <pc:picChg chg="add mod">
          <ac:chgData name="Gilda Alcivia García" userId="f951e080-0cd0-4d7a-a846-5080e1ec841b" providerId="ADAL" clId="{01646D80-91E7-7946-B1EE-65F412C701AD}" dt="2023-04-05T17:35:21.071" v="386" actId="1076"/>
          <ac:picMkLst>
            <pc:docMk/>
            <pc:sldMk cId="2776238204" sldId="279"/>
            <ac:picMk id="82" creationId="{EBF175B7-CC18-0171-6BF6-5CD3AE8590D3}"/>
          </ac:picMkLst>
        </pc:picChg>
        <pc:picChg chg="add mod">
          <ac:chgData name="Gilda Alcivia García" userId="f951e080-0cd0-4d7a-a846-5080e1ec841b" providerId="ADAL" clId="{01646D80-91E7-7946-B1EE-65F412C701AD}" dt="2023-04-05T17:36:40.838" v="399" actId="1076"/>
          <ac:picMkLst>
            <pc:docMk/>
            <pc:sldMk cId="2776238204" sldId="279"/>
            <ac:picMk id="83" creationId="{2D857112-A6A7-5C7C-6A5A-F45D359088FE}"/>
          </ac:picMkLst>
        </pc:picChg>
        <pc:picChg chg="add mod">
          <ac:chgData name="Gilda Alcivia García" userId="f951e080-0cd0-4d7a-a846-5080e1ec841b" providerId="ADAL" clId="{01646D80-91E7-7946-B1EE-65F412C701AD}" dt="2023-04-05T17:35:55.750" v="391" actId="1038"/>
          <ac:picMkLst>
            <pc:docMk/>
            <pc:sldMk cId="2776238204" sldId="279"/>
            <ac:picMk id="84" creationId="{ECAE045B-BE27-B29A-A325-BD49A10DAC27}"/>
          </ac:picMkLst>
        </pc:picChg>
        <pc:picChg chg="add mod">
          <ac:chgData name="Gilda Alcivia García" userId="f951e080-0cd0-4d7a-a846-5080e1ec841b" providerId="ADAL" clId="{01646D80-91E7-7946-B1EE-65F412C701AD}" dt="2023-04-05T17:36:04.806" v="393" actId="1076"/>
          <ac:picMkLst>
            <pc:docMk/>
            <pc:sldMk cId="2776238204" sldId="279"/>
            <ac:picMk id="85" creationId="{422CB628-6448-5BFD-BBB0-BD0293B7BEFD}"/>
          </ac:picMkLst>
        </pc:picChg>
        <pc:picChg chg="add mod">
          <ac:chgData name="Gilda Alcivia García" userId="f951e080-0cd0-4d7a-a846-5080e1ec841b" providerId="ADAL" clId="{01646D80-91E7-7946-B1EE-65F412C701AD}" dt="2023-04-05T17:36:15.192" v="395" actId="1076"/>
          <ac:picMkLst>
            <pc:docMk/>
            <pc:sldMk cId="2776238204" sldId="279"/>
            <ac:picMk id="86" creationId="{12BC4AB9-3486-F963-CCB2-2B088AE2D4C5}"/>
          </ac:picMkLst>
        </pc:picChg>
        <pc:picChg chg="add mod">
          <ac:chgData name="Gilda Alcivia García" userId="f951e080-0cd0-4d7a-a846-5080e1ec841b" providerId="ADAL" clId="{01646D80-91E7-7946-B1EE-65F412C701AD}" dt="2023-04-05T17:36:22.713" v="397" actId="1076"/>
          <ac:picMkLst>
            <pc:docMk/>
            <pc:sldMk cId="2776238204" sldId="279"/>
            <ac:picMk id="87" creationId="{47F42C2D-8D6D-B13E-D115-F7B9704DDD03}"/>
          </ac:picMkLst>
        </pc:picChg>
        <pc:picChg chg="add mod">
          <ac:chgData name="Gilda Alcivia García" userId="f951e080-0cd0-4d7a-a846-5080e1ec841b" providerId="ADAL" clId="{01646D80-91E7-7946-B1EE-65F412C701AD}" dt="2023-04-05T20:13:14.556" v="430" actId="1076"/>
          <ac:picMkLst>
            <pc:docMk/>
            <pc:sldMk cId="2776238204" sldId="279"/>
            <ac:picMk id="88" creationId="{96E6737A-6AFC-3B9E-E792-E15777EF21F5}"/>
          </ac:picMkLst>
        </pc:picChg>
        <pc:picChg chg="add mod">
          <ac:chgData name="Gilda Alcivia García" userId="f951e080-0cd0-4d7a-a846-5080e1ec841b" providerId="ADAL" clId="{01646D80-91E7-7946-B1EE-65F412C701AD}" dt="2023-04-05T20:13:43.813" v="434" actId="1076"/>
          <ac:picMkLst>
            <pc:docMk/>
            <pc:sldMk cId="2776238204" sldId="279"/>
            <ac:picMk id="89" creationId="{A58DA55B-5778-CA6D-67BA-43BA69ED0020}"/>
          </ac:picMkLst>
        </pc:picChg>
        <pc:picChg chg="add mod">
          <ac:chgData name="Gilda Alcivia García" userId="f951e080-0cd0-4d7a-a846-5080e1ec841b" providerId="ADAL" clId="{01646D80-91E7-7946-B1EE-65F412C701AD}" dt="2023-04-05T20:14:14.664" v="438" actId="1076"/>
          <ac:picMkLst>
            <pc:docMk/>
            <pc:sldMk cId="2776238204" sldId="279"/>
            <ac:picMk id="90" creationId="{C64BFBA8-A767-B311-7AB1-2C3B69E876ED}"/>
          </ac:picMkLst>
        </pc:picChg>
      </pc:sldChg>
      <pc:sldChg chg="modSp mod">
        <pc:chgData name="Gilda Alcivia García" userId="f951e080-0cd0-4d7a-a846-5080e1ec841b" providerId="ADAL" clId="{01646D80-91E7-7946-B1EE-65F412C701AD}" dt="2023-04-11T22:26:26.327" v="441" actId="14100"/>
        <pc:sldMkLst>
          <pc:docMk/>
          <pc:sldMk cId="2674973588" sldId="317"/>
        </pc:sldMkLst>
        <pc:spChg chg="mod">
          <ac:chgData name="Gilda Alcivia García" userId="f951e080-0cd0-4d7a-a846-5080e1ec841b" providerId="ADAL" clId="{01646D80-91E7-7946-B1EE-65F412C701AD}" dt="2023-04-11T22:26:26.327" v="441" actId="14100"/>
          <ac:spMkLst>
            <pc:docMk/>
            <pc:sldMk cId="2674973588" sldId="317"/>
            <ac:spMk id="2" creationId="{8D606105-B8C3-0393-1749-40D8A2A92694}"/>
          </ac:spMkLst>
        </pc:spChg>
      </pc:sldChg>
      <pc:sldChg chg="modSp mod">
        <pc:chgData name="Gilda Alcivia García" userId="f951e080-0cd0-4d7a-a846-5080e1ec841b" providerId="ADAL" clId="{01646D80-91E7-7946-B1EE-65F412C701AD}" dt="2023-04-11T22:08:34.866" v="440" actId="1076"/>
        <pc:sldMkLst>
          <pc:docMk/>
          <pc:sldMk cId="3022210618" sldId="2076136401"/>
        </pc:sldMkLst>
        <pc:picChg chg="mod">
          <ac:chgData name="Gilda Alcivia García" userId="f951e080-0cd0-4d7a-a846-5080e1ec841b" providerId="ADAL" clId="{01646D80-91E7-7946-B1EE-65F412C701AD}" dt="2023-04-11T22:08:34.866" v="440" actId="1076"/>
          <ac:picMkLst>
            <pc:docMk/>
            <pc:sldMk cId="3022210618" sldId="2076136401"/>
            <ac:picMk id="3" creationId="{97C89B70-EF02-7CD2-8BA6-A8D10423ABE3}"/>
          </ac:picMkLst>
        </pc:picChg>
      </pc:sldChg>
    </pc:docChg>
  </pc:docChgLst>
  <pc:docChgLst>
    <pc:chgData name="Reyes De Luna, Sonia Aide" userId="S::sonia.reyes@axity.com::faafa5f2-6287-4c40-946a-bbd8ed93709c" providerId="AD" clId="Web-{AC4DA7E6-C92C-DA31-06EA-C6E2611E2BB9}"/>
    <pc:docChg chg="modSld">
      <pc:chgData name="Reyes De Luna, Sonia Aide" userId="S::sonia.reyes@axity.com::faafa5f2-6287-4c40-946a-bbd8ed93709c" providerId="AD" clId="Web-{AC4DA7E6-C92C-DA31-06EA-C6E2611E2BB9}" dt="2023-04-19T16:15:09.212" v="1" actId="1076"/>
      <pc:docMkLst>
        <pc:docMk/>
      </pc:docMkLst>
      <pc:sldChg chg="modSp">
        <pc:chgData name="Reyes De Luna, Sonia Aide" userId="S::sonia.reyes@axity.com::faafa5f2-6287-4c40-946a-bbd8ed93709c" providerId="AD" clId="Web-{AC4DA7E6-C92C-DA31-06EA-C6E2611E2BB9}" dt="2023-04-19T16:14:49.118" v="0" actId="20577"/>
        <pc:sldMkLst>
          <pc:docMk/>
          <pc:sldMk cId="3600367730" sldId="277"/>
        </pc:sldMkLst>
        <pc:spChg chg="mod">
          <ac:chgData name="Reyes De Luna, Sonia Aide" userId="S::sonia.reyes@axity.com::faafa5f2-6287-4c40-946a-bbd8ed93709c" providerId="AD" clId="Web-{AC4DA7E6-C92C-DA31-06EA-C6E2611E2BB9}" dt="2023-04-19T16:14:49.118" v="0" actId="20577"/>
          <ac:spMkLst>
            <pc:docMk/>
            <pc:sldMk cId="3600367730" sldId="277"/>
            <ac:spMk id="6" creationId="{6EA9674B-71C4-0765-F91A-7A1A1E5D590F}"/>
          </ac:spMkLst>
        </pc:spChg>
      </pc:sldChg>
      <pc:sldChg chg="modSp">
        <pc:chgData name="Reyes De Luna, Sonia Aide" userId="S::sonia.reyes@axity.com::faafa5f2-6287-4c40-946a-bbd8ed93709c" providerId="AD" clId="Web-{AC4DA7E6-C92C-DA31-06EA-C6E2611E2BB9}" dt="2023-04-19T16:15:09.212" v="1" actId="1076"/>
        <pc:sldMkLst>
          <pc:docMk/>
          <pc:sldMk cId="2499290544" sldId="2076136415"/>
        </pc:sldMkLst>
        <pc:spChg chg="mod">
          <ac:chgData name="Reyes De Luna, Sonia Aide" userId="S::sonia.reyes@axity.com::faafa5f2-6287-4c40-946a-bbd8ed93709c" providerId="AD" clId="Web-{AC4DA7E6-C92C-DA31-06EA-C6E2611E2BB9}" dt="2023-04-19T16:15:09.212" v="1" actId="1076"/>
          <ac:spMkLst>
            <pc:docMk/>
            <pc:sldMk cId="2499290544" sldId="2076136415"/>
            <ac:spMk id="17" creationId="{3DFC87B0-799A-C4EE-D680-F89FA1274BED}"/>
          </ac:spMkLst>
        </pc:spChg>
      </pc:sldChg>
    </pc:docChg>
  </pc:docChgLst>
  <pc:docChgLst>
    <pc:chgData name="Reyes De Luna, Sonia Aide" userId="S::sonia.reyes@axity.com::faafa5f2-6287-4c40-946a-bbd8ed93709c" providerId="AD" clId="Web-{BDB75A19-BF89-1734-E02F-9464D19A5AC3}"/>
    <pc:docChg chg="modSld">
      <pc:chgData name="Reyes De Luna, Sonia Aide" userId="S::sonia.reyes@axity.com::faafa5f2-6287-4c40-946a-bbd8ed93709c" providerId="AD" clId="Web-{BDB75A19-BF89-1734-E02F-9464D19A5AC3}" dt="2023-04-04T14:27:16.495" v="11" actId="20577"/>
      <pc:docMkLst>
        <pc:docMk/>
      </pc:docMkLst>
      <pc:sldChg chg="modSp">
        <pc:chgData name="Reyes De Luna, Sonia Aide" userId="S::sonia.reyes@axity.com::faafa5f2-6287-4c40-946a-bbd8ed93709c" providerId="AD" clId="Web-{BDB75A19-BF89-1734-E02F-9464D19A5AC3}" dt="2023-04-04T14:27:16.495" v="11" actId="20577"/>
        <pc:sldMkLst>
          <pc:docMk/>
          <pc:sldMk cId="3083780196" sldId="256"/>
        </pc:sldMkLst>
        <pc:spChg chg="mod">
          <ac:chgData name="Reyes De Luna, Sonia Aide" userId="S::sonia.reyes@axity.com::faafa5f2-6287-4c40-946a-bbd8ed93709c" providerId="AD" clId="Web-{BDB75A19-BF89-1734-E02F-9464D19A5AC3}" dt="2023-04-04T14:27:16.495" v="11" actId="20577"/>
          <ac:spMkLst>
            <pc:docMk/>
            <pc:sldMk cId="3083780196" sldId="256"/>
            <ac:spMk id="7" creationId="{7DD223F1-F30E-89AD-C8C4-DE13D12FB758}"/>
          </ac:spMkLst>
        </pc:spChg>
        <pc:picChg chg="mod">
          <ac:chgData name="Reyes De Luna, Sonia Aide" userId="S::sonia.reyes@axity.com::faafa5f2-6287-4c40-946a-bbd8ed93709c" providerId="AD" clId="Web-{BDB75A19-BF89-1734-E02F-9464D19A5AC3}" dt="2023-04-04T14:26:58.776" v="9" actId="1076"/>
          <ac:picMkLst>
            <pc:docMk/>
            <pc:sldMk cId="3083780196" sldId="256"/>
            <ac:picMk id="9" creationId="{5A4D31D0-3890-6220-F7F2-2687A7B93C4A}"/>
          </ac:picMkLst>
        </pc:picChg>
      </pc:sldChg>
      <pc:sldChg chg="delSp">
        <pc:chgData name="Reyes De Luna, Sonia Aide" userId="S::sonia.reyes@axity.com::faafa5f2-6287-4c40-946a-bbd8ed93709c" providerId="AD" clId="Web-{BDB75A19-BF89-1734-E02F-9464D19A5AC3}" dt="2023-04-04T14:25:30.961" v="0"/>
        <pc:sldMkLst>
          <pc:docMk/>
          <pc:sldMk cId="3179608582" sldId="272"/>
        </pc:sldMkLst>
        <pc:spChg chg="del">
          <ac:chgData name="Reyes De Luna, Sonia Aide" userId="S::sonia.reyes@axity.com::faafa5f2-6287-4c40-946a-bbd8ed93709c" providerId="AD" clId="Web-{BDB75A19-BF89-1734-E02F-9464D19A5AC3}" dt="2023-04-04T14:25:30.961" v="0"/>
          <ac:spMkLst>
            <pc:docMk/>
            <pc:sldMk cId="3179608582" sldId="272"/>
            <ac:spMk id="6" creationId="{F759771A-C010-EBAD-BA7C-50DEBEFC01D1}"/>
          </ac:spMkLst>
        </pc:spChg>
      </pc:sldChg>
      <pc:sldChg chg="modSp">
        <pc:chgData name="Reyes De Luna, Sonia Aide" userId="S::sonia.reyes@axity.com::faafa5f2-6287-4c40-946a-bbd8ed93709c" providerId="AD" clId="Web-{BDB75A19-BF89-1734-E02F-9464D19A5AC3}" dt="2023-04-04T14:25:58.399" v="5" actId="20577"/>
        <pc:sldMkLst>
          <pc:docMk/>
          <pc:sldMk cId="372554938" sldId="275"/>
        </pc:sldMkLst>
        <pc:spChg chg="mod">
          <ac:chgData name="Reyes De Luna, Sonia Aide" userId="S::sonia.reyes@axity.com::faafa5f2-6287-4c40-946a-bbd8ed93709c" providerId="AD" clId="Web-{BDB75A19-BF89-1734-E02F-9464D19A5AC3}" dt="2023-04-04T14:25:58.399" v="5" actId="20577"/>
          <ac:spMkLst>
            <pc:docMk/>
            <pc:sldMk cId="372554938" sldId="275"/>
            <ac:spMk id="16" creationId="{A8CBBCE6-CED9-E86D-5CDC-162E9DDC2E26}"/>
          </ac:spMkLst>
        </pc:spChg>
      </pc:sldChg>
      <pc:sldChg chg="modSp">
        <pc:chgData name="Reyes De Luna, Sonia Aide" userId="S::sonia.reyes@axity.com::faafa5f2-6287-4c40-946a-bbd8ed93709c" providerId="AD" clId="Web-{BDB75A19-BF89-1734-E02F-9464D19A5AC3}" dt="2023-04-04T14:26:05.337" v="7" actId="1076"/>
        <pc:sldMkLst>
          <pc:docMk/>
          <pc:sldMk cId="2940389174" sldId="276"/>
        </pc:sldMkLst>
        <pc:spChg chg="mod">
          <ac:chgData name="Reyes De Luna, Sonia Aide" userId="S::sonia.reyes@axity.com::faafa5f2-6287-4c40-946a-bbd8ed93709c" providerId="AD" clId="Web-{BDB75A19-BF89-1734-E02F-9464D19A5AC3}" dt="2023-04-04T14:26:05.337" v="7" actId="1076"/>
          <ac:spMkLst>
            <pc:docMk/>
            <pc:sldMk cId="2940389174" sldId="276"/>
            <ac:spMk id="5" creationId="{FDA09E02-6FCC-5710-845C-E0979B464C6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3E373-4A5A-9F47-B78B-3F6D862D2DA4}" type="datetimeFigureOut">
              <a:rPr lang="es-CO" smtClean="0"/>
              <a:t>23/06/2023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5C7E2-46FE-4042-8B77-7B8FCCEDDC92}" type="slidenum">
              <a:rPr lang="es-CO" smtClean="0"/>
              <a:t>‹#›</a:t>
            </a:fld>
            <a:endParaRPr lang="es-CO"/>
          </a:p>
        </p:txBody>
      </p:sp>
    </p:spTree>
    <p:extLst>
      <p:ext uri="{BB962C8B-B14F-4D97-AF65-F5344CB8AC3E}">
        <p14:creationId xmlns:p14="http://schemas.microsoft.com/office/powerpoint/2010/main" val="372760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36B54177-B7DF-1DD9-8875-D4168F53E15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3029E411-989D-8CFA-0371-904E9B56BB90}"/>
              </a:ext>
            </a:extLst>
          </p:cNvPr>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s-MX"/>
              <a:t>Haz clic para modificar el estilo de título del patrón</a:t>
            </a:r>
          </a:p>
        </p:txBody>
      </p:sp>
      <p:sp>
        <p:nvSpPr>
          <p:cNvPr id="3" name="Subtítulo 2">
            <a:extLst>
              <a:ext uri="{FF2B5EF4-FFF2-40B4-BE49-F238E27FC236}">
                <a16:creationId xmlns="" xmlns:a16="http://schemas.microsoft.com/office/drawing/2014/main" id="{68801E2D-CF21-2ADE-8396-CC12B5A246A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 xmlns:a16="http://schemas.microsoft.com/office/drawing/2014/main" id="{C7D9C27E-71A0-A8E6-7D94-D52F81CE5F69}"/>
              </a:ext>
            </a:extLst>
          </p:cNvPr>
          <p:cNvSpPr>
            <a:spLocks noGrp="1"/>
          </p:cNvSpPr>
          <p:nvPr>
            <p:ph type="dt" sz="half" idx="10"/>
          </p:nvPr>
        </p:nvSpPr>
        <p:spPr/>
        <p:txBody>
          <a:bodyPr/>
          <a:lstStyle>
            <a:lvl1pPr>
              <a:defRPr>
                <a:solidFill>
                  <a:schemeClr val="bg1"/>
                </a:solidFill>
              </a:defRPr>
            </a:lvl1pPr>
          </a:lstStyle>
          <a:p>
            <a:fld id="{4ED1245C-EDA9-0F49-9277-480AED948C75}" type="datetimeFigureOut">
              <a:rPr lang="es-MX" smtClean="0"/>
              <a:pPr/>
              <a:t>23/06/2023</a:t>
            </a:fld>
            <a:endParaRPr lang="es-MX"/>
          </a:p>
        </p:txBody>
      </p:sp>
      <p:sp>
        <p:nvSpPr>
          <p:cNvPr id="5" name="Marcador de pie de página 4">
            <a:extLst>
              <a:ext uri="{FF2B5EF4-FFF2-40B4-BE49-F238E27FC236}">
                <a16:creationId xmlns="" xmlns:a16="http://schemas.microsoft.com/office/drawing/2014/main" id="{4C83CED7-3270-999D-99EC-4B2B5F4289C9}"/>
              </a:ext>
            </a:extLst>
          </p:cNvPr>
          <p:cNvSpPr>
            <a:spLocks noGrp="1"/>
          </p:cNvSpPr>
          <p:nvPr>
            <p:ph type="ftr" sz="quarter" idx="11"/>
          </p:nvPr>
        </p:nvSpPr>
        <p:spPr/>
        <p:txBody>
          <a:bodyPr/>
          <a:lstStyle>
            <a:lvl1pPr>
              <a:defRPr>
                <a:solidFill>
                  <a:schemeClr val="bg1"/>
                </a:solidFill>
              </a:defRPr>
            </a:lvl1pPr>
          </a:lstStyle>
          <a:p>
            <a:endParaRPr lang="es-MX"/>
          </a:p>
        </p:txBody>
      </p:sp>
      <p:sp>
        <p:nvSpPr>
          <p:cNvPr id="6" name="Marcador de número de diapositiva 5">
            <a:extLst>
              <a:ext uri="{FF2B5EF4-FFF2-40B4-BE49-F238E27FC236}">
                <a16:creationId xmlns="" xmlns:a16="http://schemas.microsoft.com/office/drawing/2014/main" id="{0DC7CE21-D4CA-6449-E0EA-746968CC779A}"/>
              </a:ext>
            </a:extLst>
          </p:cNvPr>
          <p:cNvSpPr>
            <a:spLocks noGrp="1"/>
          </p:cNvSpPr>
          <p:nvPr>
            <p:ph type="sldNum" sz="quarter" idx="12"/>
          </p:nvPr>
        </p:nvSpPr>
        <p:spPr/>
        <p:txBody>
          <a:bodyPr/>
          <a:lstStyle>
            <a:lvl1pPr>
              <a:defRPr>
                <a:solidFill>
                  <a:schemeClr val="bg1"/>
                </a:solidFill>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31017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018A1D-A95A-249C-60D7-BFEC9560650F}"/>
              </a:ext>
            </a:extLst>
          </p:cNvPr>
          <p:cNvSpPr>
            <a:spLocks noGrp="1"/>
          </p:cNvSpPr>
          <p:nvPr>
            <p:ph type="title"/>
          </p:nvPr>
        </p:nvSpPr>
        <p:spPr>
          <a:xfrm>
            <a:off x="831850" y="1709738"/>
            <a:ext cx="10515600" cy="2852737"/>
          </a:xfrm>
        </p:spPr>
        <p:txBody>
          <a:bodyPr anchor="b"/>
          <a:lstStyle>
            <a:lvl1pPr>
              <a:defRPr sz="6000" b="1"/>
            </a:lvl1pPr>
          </a:lstStyle>
          <a:p>
            <a:r>
              <a:rPr lang="es-MX"/>
              <a:t>Haz clic para modificar el estilo de título del patrón</a:t>
            </a:r>
          </a:p>
        </p:txBody>
      </p:sp>
      <p:sp>
        <p:nvSpPr>
          <p:cNvPr id="3" name="Marcador de texto 2">
            <a:extLst>
              <a:ext uri="{FF2B5EF4-FFF2-40B4-BE49-F238E27FC236}">
                <a16:creationId xmlns="" xmlns:a16="http://schemas.microsoft.com/office/drawing/2014/main" id="{7DA112BB-1B55-D3DA-D7D7-35DE1AC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 xmlns:a16="http://schemas.microsoft.com/office/drawing/2014/main" id="{E844E3D2-E945-19C6-68D7-AA7AC54FF7A6}"/>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5" name="Marcador de pie de página 4">
            <a:extLst>
              <a:ext uri="{FF2B5EF4-FFF2-40B4-BE49-F238E27FC236}">
                <a16:creationId xmlns="" xmlns:a16="http://schemas.microsoft.com/office/drawing/2014/main" id="{56FC48AC-4463-729E-ABA1-FB3D3EFA26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 xmlns:a16="http://schemas.microsoft.com/office/drawing/2014/main" id="{7FB46B77-03B3-EF69-5002-A7FF12752807}"/>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46704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8" name="Imagen 7">
            <a:extLst>
              <a:ext uri="{FF2B5EF4-FFF2-40B4-BE49-F238E27FC236}">
                <a16:creationId xmlns="" xmlns:a16="http://schemas.microsoft.com/office/drawing/2014/main" id="{FDAF5A4A-1B68-98B0-A191-8BD2A6F09150}"/>
              </a:ext>
            </a:extLst>
          </p:cNvPr>
          <p:cNvPicPr>
            <a:picLocks noChangeAspect="1"/>
          </p:cNvPicPr>
          <p:nvPr userDrawn="1"/>
        </p:nvPicPr>
        <p:blipFill rotWithShape="1">
          <a:blip r:embed="rId2"/>
          <a:srcRect r="50108"/>
          <a:stretch/>
        </p:blipFill>
        <p:spPr>
          <a:xfrm>
            <a:off x="1" y="0"/>
            <a:ext cx="6082788" cy="6858000"/>
          </a:xfrm>
          <a:prstGeom prst="rect">
            <a:avLst/>
          </a:prstGeom>
        </p:spPr>
      </p:pic>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spTree>
    <p:extLst>
      <p:ext uri="{BB962C8B-B14F-4D97-AF65-F5344CB8AC3E}">
        <p14:creationId xmlns:p14="http://schemas.microsoft.com/office/powerpoint/2010/main" val="170899770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66AD6CAE-8F01-422E-B0BA-3045B167A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3146323" y="365125"/>
            <a:ext cx="8207477" cy="1325563"/>
          </a:xfrm>
        </p:spPr>
        <p:txBody>
          <a:bodyPr/>
          <a:lstStyle>
            <a:lvl1pPr>
              <a:defRPr b="1">
                <a:solidFill>
                  <a:srgbClr val="3C0E52"/>
                </a:solidFill>
              </a:defRPr>
            </a:lvl1pPr>
          </a:lstStyle>
          <a:p>
            <a:r>
              <a:rPr lang="es-MX"/>
              <a:t>Haz clic para modificar el estilo de título del patrón</a:t>
            </a:r>
            <a:endParaRPr lang="en-US"/>
          </a:p>
        </p:txBody>
      </p:sp>
      <p:sp>
        <p:nvSpPr>
          <p:cNvPr id="3" name="Content Placeholder 2"/>
          <p:cNvSpPr>
            <a:spLocks noGrp="1"/>
          </p:cNvSpPr>
          <p:nvPr>
            <p:ph idx="1"/>
          </p:nvPr>
        </p:nvSpPr>
        <p:spPr>
          <a:xfrm>
            <a:off x="3146323" y="1825625"/>
            <a:ext cx="8207477" cy="4351339"/>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8B636DD7-9EC0-2343-87F4-811CC24B63A7}" type="datetimeFigureOut">
              <a:rPr lang="es-MX" smtClean="0"/>
              <a:t>23/06/2023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 xmlns:a16="http://schemas.microsoft.com/office/drawing/2014/main" id="{11028E90-7017-3801-0152-2A4D9D428AAF}"/>
              </a:ext>
            </a:extLst>
          </p:cNvPr>
          <p:cNvPicPr>
            <a:picLocks noChangeAspect="1"/>
          </p:cNvPicPr>
          <p:nvPr userDrawn="1"/>
        </p:nvPicPr>
        <p:blipFill rotWithShape="1">
          <a:blip r:embed="rId3"/>
          <a:srcRect r="79315"/>
          <a:stretch/>
        </p:blipFill>
        <p:spPr>
          <a:xfrm>
            <a:off x="1" y="0"/>
            <a:ext cx="2521908" cy="6858000"/>
          </a:xfrm>
          <a:prstGeom prst="rect">
            <a:avLst/>
          </a:prstGeom>
        </p:spPr>
      </p:pic>
    </p:spTree>
    <p:extLst>
      <p:ext uri="{BB962C8B-B14F-4D97-AF65-F5344CB8AC3E}">
        <p14:creationId xmlns:p14="http://schemas.microsoft.com/office/powerpoint/2010/main" val="403508141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 xmlns:a16="http://schemas.microsoft.com/office/drawing/2014/main" id="{B4AC21E6-3AB4-AA3E-EED5-BEA73B4160C8}"/>
              </a:ext>
            </a:extLst>
          </p:cNvPr>
          <p:cNvPicPr>
            <a:picLocks noChangeAspect="1"/>
          </p:cNvPicPr>
          <p:nvPr userDrawn="1"/>
        </p:nvPicPr>
        <p:blipFill rotWithShape="1">
          <a:blip r:embed="rId2"/>
          <a:srcRect r="19644" b="14753"/>
          <a:stretch/>
        </p:blipFill>
        <p:spPr>
          <a:xfrm>
            <a:off x="1932969" y="2459791"/>
            <a:ext cx="10259032" cy="4398211"/>
          </a:xfrm>
          <a:prstGeom prst="rect">
            <a:avLst/>
          </a:prstGeom>
        </p:spPr>
      </p:pic>
      <p:sp>
        <p:nvSpPr>
          <p:cNvPr id="5" name="Título 1">
            <a:extLst>
              <a:ext uri="{FF2B5EF4-FFF2-40B4-BE49-F238E27FC236}">
                <a16:creationId xmlns="" xmlns:a16="http://schemas.microsoft.com/office/drawing/2014/main" id="{74D66EB4-E928-04A5-17AC-B4C4FAF01B68}"/>
              </a:ext>
            </a:extLst>
          </p:cNvPr>
          <p:cNvSpPr>
            <a:spLocks noGrp="1"/>
          </p:cNvSpPr>
          <p:nvPr>
            <p:ph type="title"/>
          </p:nvPr>
        </p:nvSpPr>
        <p:spPr>
          <a:xfrm>
            <a:off x="838200" y="365125"/>
            <a:ext cx="10515600" cy="1325563"/>
          </a:xfrm>
        </p:spPr>
        <p:txBody>
          <a:bodyPr/>
          <a:lstStyle>
            <a:lvl1pPr>
              <a:defRPr b="1"/>
            </a:lvl1pPr>
          </a:lstStyle>
          <a:p>
            <a:r>
              <a:rPr lang="es-MX"/>
              <a:t>Haz clic para modificar el estilo de título del patrón</a:t>
            </a:r>
          </a:p>
        </p:txBody>
      </p:sp>
    </p:spTree>
    <p:extLst>
      <p:ext uri="{BB962C8B-B14F-4D97-AF65-F5344CB8AC3E}">
        <p14:creationId xmlns:p14="http://schemas.microsoft.com/office/powerpoint/2010/main" val="287538522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5" name="Imagen 4">
            <a:extLst>
              <a:ext uri="{FF2B5EF4-FFF2-40B4-BE49-F238E27FC236}">
                <a16:creationId xmlns="" xmlns:a16="http://schemas.microsoft.com/office/drawing/2014/main" id="{CFD1EF8D-21B9-3C6D-CAEB-887F2C4B10FA}"/>
              </a:ext>
            </a:extLst>
          </p:cNvPr>
          <p:cNvPicPr>
            <a:picLocks noChangeAspect="1"/>
          </p:cNvPicPr>
          <p:nvPr userDrawn="1"/>
        </p:nvPicPr>
        <p:blipFill rotWithShape="1">
          <a:blip r:embed="rId2"/>
          <a:srcRect r="19644" b="14753"/>
          <a:stretch/>
        </p:blipFill>
        <p:spPr>
          <a:xfrm rot="10800000">
            <a:off x="0" y="0"/>
            <a:ext cx="10259032" cy="4398211"/>
          </a:xfrm>
          <a:prstGeom prst="rect">
            <a:avLst/>
          </a:prstGeom>
        </p:spPr>
      </p:pic>
      <p:sp>
        <p:nvSpPr>
          <p:cNvPr id="6" name="Título 1">
            <a:extLst>
              <a:ext uri="{FF2B5EF4-FFF2-40B4-BE49-F238E27FC236}">
                <a16:creationId xmlns="" xmlns:a16="http://schemas.microsoft.com/office/drawing/2014/main" id="{BDA5DC36-6B14-E774-2FD3-FD49BCF6F742}"/>
              </a:ext>
            </a:extLst>
          </p:cNvPr>
          <p:cNvSpPr>
            <a:spLocks noGrp="1"/>
          </p:cNvSpPr>
          <p:nvPr>
            <p:ph type="title"/>
          </p:nvPr>
        </p:nvSpPr>
        <p:spPr>
          <a:xfrm>
            <a:off x="838200" y="365125"/>
            <a:ext cx="7772400" cy="1573403"/>
          </a:xfrm>
        </p:spPr>
        <p:txBody>
          <a:bodyPr/>
          <a:lstStyle>
            <a:lvl1pPr>
              <a:defRPr b="1">
                <a:solidFill>
                  <a:schemeClr val="bg1"/>
                </a:solidFill>
              </a:defRPr>
            </a:lvl1pPr>
          </a:lstStyle>
          <a:p>
            <a:r>
              <a:rPr lang="es-MX"/>
              <a:t>Haz clic para modificar el estilo de título del patrón</a:t>
            </a:r>
          </a:p>
        </p:txBody>
      </p:sp>
    </p:spTree>
    <p:extLst>
      <p:ext uri="{BB962C8B-B14F-4D97-AF65-F5344CB8AC3E}">
        <p14:creationId xmlns:p14="http://schemas.microsoft.com/office/powerpoint/2010/main" val="376826091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7E36882C-E608-66B8-8A42-26DD6B671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A319E2F3-3E92-F0B7-289B-ECE5123D9814}"/>
              </a:ext>
            </a:extLst>
          </p:cNvPr>
          <p:cNvSpPr>
            <a:spLocks noGrp="1"/>
          </p:cNvSpPr>
          <p:nvPr>
            <p:ph type="title"/>
          </p:nvPr>
        </p:nvSpPr>
        <p:spPr/>
        <p:txBody>
          <a:bodyPr/>
          <a:lstStyle>
            <a:lvl1pPr>
              <a:defRPr b="1">
                <a:solidFill>
                  <a:srgbClr val="C126B8"/>
                </a:solidFill>
              </a:defRPr>
            </a:lvl1pPr>
          </a:lstStyle>
          <a:p>
            <a:r>
              <a:rPr lang="es-MX"/>
              <a:t>Haz clic para modificar el estilo de título del patrón</a:t>
            </a:r>
          </a:p>
        </p:txBody>
      </p:sp>
      <p:sp>
        <p:nvSpPr>
          <p:cNvPr id="3" name="Marcador de contenido 2">
            <a:extLst>
              <a:ext uri="{FF2B5EF4-FFF2-40B4-BE49-F238E27FC236}">
                <a16:creationId xmlns="" xmlns:a16="http://schemas.microsoft.com/office/drawing/2014/main" id="{917E9B9D-3312-7614-E939-8BBA8944784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 xmlns:a16="http://schemas.microsoft.com/office/drawing/2014/main" id="{9561BD46-81DF-C525-880C-B60F549977C9}"/>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5" name="Marcador de pie de página 4">
            <a:extLst>
              <a:ext uri="{FF2B5EF4-FFF2-40B4-BE49-F238E27FC236}">
                <a16:creationId xmlns="" xmlns:a16="http://schemas.microsoft.com/office/drawing/2014/main" id="{B48141E5-38F4-5870-C465-013B716EE5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 xmlns:a16="http://schemas.microsoft.com/office/drawing/2014/main" id="{6D3EFEE5-200A-753E-B6FD-9311CB9BAAFF}"/>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5054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a:extLst>
              <a:ext uri="{FF2B5EF4-FFF2-40B4-BE49-F238E27FC236}">
                <a16:creationId xmlns="" xmlns:a16="http://schemas.microsoft.com/office/drawing/2014/main" id="{85B76E4B-994E-FE80-0264-CD7AEB4265E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F58AE75E-BF38-0C63-F39F-95D19FDCC331}"/>
              </a:ext>
            </a:extLst>
          </p:cNvPr>
          <p:cNvSpPr>
            <a:spLocks noGrp="1"/>
          </p:cNvSpPr>
          <p:nvPr>
            <p:ph type="title"/>
          </p:nvPr>
        </p:nvSpPr>
        <p:spPr/>
        <p:txBody>
          <a:bodyPr/>
          <a:lstStyle>
            <a:lvl1pPr>
              <a:defRPr b="1"/>
            </a:lvl1pPr>
          </a:lstStyle>
          <a:p>
            <a:r>
              <a:rPr lang="es-MX"/>
              <a:t>Haz clic para modificar el estilo de título del patrón</a:t>
            </a:r>
          </a:p>
        </p:txBody>
      </p:sp>
      <p:sp>
        <p:nvSpPr>
          <p:cNvPr id="3" name="Marcador de fecha 2">
            <a:extLst>
              <a:ext uri="{FF2B5EF4-FFF2-40B4-BE49-F238E27FC236}">
                <a16:creationId xmlns="" xmlns:a16="http://schemas.microsoft.com/office/drawing/2014/main" id="{C0849DC6-910E-1212-87E9-5D91EDF04321}"/>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4" name="Marcador de pie de página 3">
            <a:extLst>
              <a:ext uri="{FF2B5EF4-FFF2-40B4-BE49-F238E27FC236}">
                <a16:creationId xmlns="" xmlns:a16="http://schemas.microsoft.com/office/drawing/2014/main" id="{6AC465A2-B629-9EFC-663F-3F807AD61A9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 xmlns:a16="http://schemas.microsoft.com/office/drawing/2014/main" id="{7149893F-AB4A-EA91-D670-6E8677716A99}"/>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2132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3D8DCD30-7661-12EB-6BF3-7D6889A8D7E7}"/>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3" name="Marcador de pie de página 2">
            <a:extLst>
              <a:ext uri="{FF2B5EF4-FFF2-40B4-BE49-F238E27FC236}">
                <a16:creationId xmlns="" xmlns:a16="http://schemas.microsoft.com/office/drawing/2014/main" id="{BCE383F0-BCD5-365A-30DE-4A37BDDD44D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 xmlns:a16="http://schemas.microsoft.com/office/drawing/2014/main" id="{3062DF9B-A73E-907D-5239-FDDD3489CEF2}"/>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187001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33F02CBE-7D56-9524-5799-3D4C40AEE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 xmlns:a16="http://schemas.microsoft.com/office/drawing/2014/main" id="{A9053B17-0988-26D7-1416-D61D74DBE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 xmlns:a16="http://schemas.microsoft.com/office/drawing/2014/main" id="{3CFF87E4-E3EB-6979-BA49-637760E7B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ED1245C-EDA9-0F49-9277-480AED948C75}" type="datetimeFigureOut">
              <a:rPr lang="es-MX" smtClean="0"/>
              <a:pPr/>
              <a:t>23/06/2023</a:t>
            </a:fld>
            <a:endParaRPr lang="es-MX"/>
          </a:p>
        </p:txBody>
      </p:sp>
      <p:sp>
        <p:nvSpPr>
          <p:cNvPr id="5" name="Marcador de pie de página 4">
            <a:extLst>
              <a:ext uri="{FF2B5EF4-FFF2-40B4-BE49-F238E27FC236}">
                <a16:creationId xmlns="" xmlns:a16="http://schemas.microsoft.com/office/drawing/2014/main" id="{6143CCC9-3353-516C-3DED-6C05973EB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s-MX"/>
          </a:p>
        </p:txBody>
      </p:sp>
      <p:sp>
        <p:nvSpPr>
          <p:cNvPr id="6" name="Marcador de número de diapositiva 5">
            <a:extLst>
              <a:ext uri="{FF2B5EF4-FFF2-40B4-BE49-F238E27FC236}">
                <a16:creationId xmlns="" xmlns:a16="http://schemas.microsoft.com/office/drawing/2014/main" id="{751E5BC1-66C6-23A3-45FC-6B13BC2B4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72530271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 id="2147483659" r:id="rId6"/>
    <p:sldLayoutId id="2147483650" r:id="rId7"/>
    <p:sldLayoutId id="2147483654" r:id="rId8"/>
    <p:sldLayoutId id="2147483655" r:id="rId9"/>
  </p:sldLayoutIdLst>
  <p:txStyles>
    <p:titleStyle>
      <a:lvl1pPr algn="l" defTabSz="914400" rtl="0" eaLnBrk="1" latinLnBrk="0" hangingPunct="1">
        <a:lnSpc>
          <a:spcPct val="90000"/>
        </a:lnSpc>
        <a:spcBef>
          <a:spcPct val="0"/>
        </a:spcBef>
        <a:buNone/>
        <a:defRPr sz="28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 xmlns:a16="http://schemas.microsoft.com/office/drawing/2014/main" id="{B7DCC1AE-CBB9-4F76-A8E3-CF73CD4FFFAE}"/>
              </a:ext>
            </a:extLst>
          </p:cNvPr>
          <p:cNvPicPr>
            <a:picLocks noChangeAspect="1"/>
          </p:cNvPicPr>
          <p:nvPr/>
        </p:nvPicPr>
        <p:blipFill rotWithShape="1">
          <a:blip r:embed="rId2"/>
          <a:srcRect t="7699" b="3921"/>
          <a:stretch/>
        </p:blipFill>
        <p:spPr>
          <a:xfrm>
            <a:off x="0" y="0"/>
            <a:ext cx="12192000" cy="6858000"/>
          </a:xfrm>
          <a:prstGeom prst="rect">
            <a:avLst/>
          </a:prstGeom>
        </p:spPr>
      </p:pic>
      <p:sp>
        <p:nvSpPr>
          <p:cNvPr id="15" name="Rectángulo 14">
            <a:extLst>
              <a:ext uri="{FF2B5EF4-FFF2-40B4-BE49-F238E27FC236}">
                <a16:creationId xmlns="" xmlns:a16="http://schemas.microsoft.com/office/drawing/2014/main" id="{B0381972-7714-18E2-8087-DC6EBF8C2989}"/>
              </a:ext>
            </a:extLst>
          </p:cNvPr>
          <p:cNvSpPr/>
          <p:nvPr/>
        </p:nvSpPr>
        <p:spPr>
          <a:xfrm>
            <a:off x="0" y="0"/>
            <a:ext cx="12188952" cy="6858000"/>
          </a:xfrm>
          <a:prstGeom prst="rect">
            <a:avLst/>
          </a:prstGeom>
          <a:gradFill flip="none" rotWithShape="1">
            <a:gsLst>
              <a:gs pos="0">
                <a:srgbClr val="C125B7">
                  <a:alpha val="0"/>
                </a:srgbClr>
              </a:gs>
              <a:gs pos="49000">
                <a:srgbClr val="5E146C">
                  <a:alpha val="50250"/>
                </a:srgbClr>
              </a:gs>
              <a:gs pos="81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75567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1">
            <a:extLst>
              <a:ext uri="{FF2B5EF4-FFF2-40B4-BE49-F238E27FC236}">
                <a16:creationId xmlns="" xmlns:a16="http://schemas.microsoft.com/office/drawing/2014/main" id="{2E75CEE3-D07F-C16B-1F3B-4CE0C3E48141}"/>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10</a:t>
            </a:fld>
            <a:endParaRPr lang="es-MX"/>
          </a:p>
        </p:txBody>
      </p:sp>
      <p:pic>
        <p:nvPicPr>
          <p:cNvPr id="5" name="Imagen 4">
            <a:extLst>
              <a:ext uri="{FF2B5EF4-FFF2-40B4-BE49-F238E27FC236}">
                <a16:creationId xmlns="" xmlns:a16="http://schemas.microsoft.com/office/drawing/2014/main" id="{36FFF21B-ADF3-C30E-3F13-18FACA7B665C}"/>
              </a:ext>
            </a:extLst>
          </p:cNvPr>
          <p:cNvPicPr>
            <a:picLocks noChangeAspect="1"/>
          </p:cNvPicPr>
          <p:nvPr/>
        </p:nvPicPr>
        <p:blipFill>
          <a:blip r:embed="rId2"/>
          <a:stretch>
            <a:fillRect/>
          </a:stretch>
        </p:blipFill>
        <p:spPr>
          <a:xfrm>
            <a:off x="0" y="0"/>
            <a:ext cx="12191999" cy="6858000"/>
          </a:xfrm>
          <a:prstGeom prst="rect">
            <a:avLst/>
          </a:prstGeom>
        </p:spPr>
      </p:pic>
      <p:sp>
        <p:nvSpPr>
          <p:cNvPr id="6" name="Rectángulo redondeado 5">
            <a:extLst>
              <a:ext uri="{FF2B5EF4-FFF2-40B4-BE49-F238E27FC236}">
                <a16:creationId xmlns="" xmlns:a16="http://schemas.microsoft.com/office/drawing/2014/main" id="{32F6C463-D2B0-0335-1299-972FFC2EC0B3}"/>
              </a:ext>
            </a:extLst>
          </p:cNvPr>
          <p:cNvSpPr/>
          <p:nvPr/>
        </p:nvSpPr>
        <p:spPr>
          <a:xfrm>
            <a:off x="5680952" y="5125388"/>
            <a:ext cx="583477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extBox 63">
            <a:extLst>
              <a:ext uri="{FF2B5EF4-FFF2-40B4-BE49-F238E27FC236}">
                <a16:creationId xmlns="" xmlns:a16="http://schemas.microsoft.com/office/drawing/2014/main" id="{E0CA1B5C-1645-D047-1F83-6D85190B3D44}"/>
              </a:ext>
            </a:extLst>
          </p:cNvPr>
          <p:cNvSpPr txBox="1"/>
          <p:nvPr/>
        </p:nvSpPr>
        <p:spPr>
          <a:xfrm>
            <a:off x="6353096" y="5501736"/>
            <a:ext cx="4748292" cy="523220"/>
          </a:xfrm>
          <a:prstGeom prst="rect">
            <a:avLst/>
          </a:prstGeom>
          <a:noFill/>
        </p:spPr>
        <p:txBody>
          <a:bodyPr wrap="square" rtlCol="0">
            <a:spAutoFit/>
          </a:bodyPr>
          <a:lstStyle/>
          <a:p>
            <a:r>
              <a:rPr lang="es-MX" sz="1400" smtClean="0">
                <a:solidFill>
                  <a:srgbClr val="3C1053"/>
                </a:solidFill>
                <a:latin typeface="Verdana" panose="020B0604030504040204" pitchFamily="34" charset="0"/>
                <a:ea typeface="Verdana" panose="020B0604030504040204" pitchFamily="34" charset="0"/>
              </a:rPr>
              <a:t>El ancho del corredor en torno a la recta, se controla mediante un hiperparámetro (épsilon)</a:t>
            </a:r>
            <a:endParaRPr lang="es-MX" sz="1400" dirty="0">
              <a:solidFill>
                <a:srgbClr val="3C1053"/>
              </a:solidFill>
              <a:latin typeface="Verdana" panose="020B0604030504040204" pitchFamily="34" charset="0"/>
              <a:ea typeface="Verdana" panose="020B0604030504040204" pitchFamily="34" charset="0"/>
            </a:endParaRPr>
          </a:p>
        </p:txBody>
      </p:sp>
      <p:sp>
        <p:nvSpPr>
          <p:cNvPr id="9" name="Rectángulo redondeado 8">
            <a:extLst>
              <a:ext uri="{FF2B5EF4-FFF2-40B4-BE49-F238E27FC236}">
                <a16:creationId xmlns="" xmlns:a16="http://schemas.microsoft.com/office/drawing/2014/main" id="{7E2399BE-9599-C204-BD1A-6DCB6BDD9A48}"/>
              </a:ext>
            </a:extLst>
          </p:cNvPr>
          <p:cNvSpPr/>
          <p:nvPr/>
        </p:nvSpPr>
        <p:spPr>
          <a:xfrm>
            <a:off x="5705356" y="3475392"/>
            <a:ext cx="5193047"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extBox 63">
            <a:extLst>
              <a:ext uri="{FF2B5EF4-FFF2-40B4-BE49-F238E27FC236}">
                <a16:creationId xmlns="" xmlns:a16="http://schemas.microsoft.com/office/drawing/2014/main" id="{307EFB7C-5FEE-9EA5-02AF-F3450FD7F3D8}"/>
              </a:ext>
            </a:extLst>
          </p:cNvPr>
          <p:cNvSpPr txBox="1"/>
          <p:nvPr/>
        </p:nvSpPr>
        <p:spPr>
          <a:xfrm>
            <a:off x="6269253" y="3572915"/>
            <a:ext cx="4503522" cy="1015663"/>
          </a:xfrm>
          <a:prstGeom prst="rect">
            <a:avLst/>
          </a:prstGeom>
          <a:noFill/>
        </p:spPr>
        <p:txBody>
          <a:bodyPr wrap="square" rtlCol="0">
            <a:spAutoFit/>
          </a:bodyPr>
          <a:lstStyle/>
          <a:p>
            <a:r>
              <a:rPr lang="es-MX" sz="1200" smtClean="0">
                <a:solidFill>
                  <a:srgbClr val="3C1053"/>
                </a:solidFill>
                <a:latin typeface="Verdana" panose="020B0604030504040204" pitchFamily="34" charset="0"/>
                <a:ea typeface="Verdana" panose="020B0604030504040204" pitchFamily="34" charset="0"/>
              </a:rPr>
              <a:t>En lugar de buscar la distancia (corredor) mayor posible entre las dos clases, ajustando el margen, se intenta mantener el mayor número de observaciones posibles del conjunto de datos, dentro del corredor, definiendo los márgenes máximos</a:t>
            </a:r>
            <a:endParaRPr lang="es-MX" sz="1200">
              <a:solidFill>
                <a:srgbClr val="3C1053"/>
              </a:solidFill>
              <a:latin typeface="Verdana" panose="020B0604030504040204" pitchFamily="34" charset="0"/>
              <a:ea typeface="Verdana" panose="020B0604030504040204" pitchFamily="34" charset="0"/>
            </a:endParaRPr>
          </a:p>
        </p:txBody>
      </p:sp>
      <p:sp>
        <p:nvSpPr>
          <p:cNvPr id="12" name="Rectángulo redondeado 11">
            <a:extLst>
              <a:ext uri="{FF2B5EF4-FFF2-40B4-BE49-F238E27FC236}">
                <a16:creationId xmlns="" xmlns:a16="http://schemas.microsoft.com/office/drawing/2014/main" id="{BCEC80BB-869C-C235-018C-FAF93CA128ED}"/>
              </a:ext>
            </a:extLst>
          </p:cNvPr>
          <p:cNvSpPr/>
          <p:nvPr/>
        </p:nvSpPr>
        <p:spPr>
          <a:xfrm>
            <a:off x="5649935" y="1809878"/>
            <a:ext cx="442055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63">
            <a:extLst>
              <a:ext uri="{FF2B5EF4-FFF2-40B4-BE49-F238E27FC236}">
                <a16:creationId xmlns="" xmlns:a16="http://schemas.microsoft.com/office/drawing/2014/main" id="{75DE325A-398B-B613-FB63-5D4969C58DA5}"/>
              </a:ext>
            </a:extLst>
          </p:cNvPr>
          <p:cNvSpPr txBox="1"/>
          <p:nvPr/>
        </p:nvSpPr>
        <p:spPr>
          <a:xfrm>
            <a:off x="6214465" y="2050278"/>
            <a:ext cx="3372448" cy="738664"/>
          </a:xfrm>
          <a:prstGeom prst="rect">
            <a:avLst/>
          </a:prstGeom>
          <a:noFill/>
        </p:spPr>
        <p:txBody>
          <a:bodyPr wrap="square" rtlCol="0">
            <a:spAutoFit/>
          </a:bodyPr>
          <a:lstStyle/>
          <a:p>
            <a:r>
              <a:rPr lang="es-MX" sz="1400" smtClean="0">
                <a:solidFill>
                  <a:srgbClr val="3C1053"/>
                </a:solidFill>
                <a:latin typeface="Verdana" panose="020B0604030504040204" pitchFamily="34" charset="0"/>
                <a:ea typeface="Verdana" panose="020B0604030504040204" pitchFamily="34" charset="0"/>
              </a:rPr>
              <a:t>Las SVMs sirven tanto para regresiones lineales, como no lineales. Por eso las llamamos SVR.</a:t>
            </a:r>
            <a:endParaRPr lang="es-MX" sz="1400" dirty="0">
              <a:solidFill>
                <a:srgbClr val="3C1053"/>
              </a:solidFill>
              <a:latin typeface="Verdana" panose="020B0604030504040204" pitchFamily="34" charset="0"/>
              <a:ea typeface="Verdana" panose="020B0604030504040204" pitchFamily="34" charset="0"/>
            </a:endParaRPr>
          </a:p>
        </p:txBody>
      </p:sp>
      <p:sp>
        <p:nvSpPr>
          <p:cNvPr id="15" name="Título 1">
            <a:extLst>
              <a:ext uri="{FF2B5EF4-FFF2-40B4-BE49-F238E27FC236}">
                <a16:creationId xmlns="" xmlns:a16="http://schemas.microsoft.com/office/drawing/2014/main" id="{FA450B7B-E95A-5163-F88E-F4A025F7A8E7}"/>
              </a:ext>
            </a:extLst>
          </p:cNvPr>
          <p:cNvSpPr txBox="1">
            <a:spLocks/>
          </p:cNvSpPr>
          <p:nvPr/>
        </p:nvSpPr>
        <p:spPr>
          <a:xfrm>
            <a:off x="433187" y="344517"/>
            <a:ext cx="3429683" cy="624439"/>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3C1053"/>
                </a:solidFill>
                <a:latin typeface="Verdana" panose="020B0604030504040204" pitchFamily="34" charset="0"/>
                <a:ea typeface="Verdana" panose="020B0604030504040204" pitchFamily="34" charset="0"/>
                <a:cs typeface="+mj-cs"/>
              </a:defRPr>
            </a:lvl1pPr>
          </a:lstStyle>
          <a:p>
            <a:pPr>
              <a:lnSpc>
                <a:spcPct val="120000"/>
              </a:lnSpc>
            </a:pPr>
            <a:r>
              <a:rPr lang="en-US" sz="3200" smtClean="0">
                <a:solidFill>
                  <a:schemeClr val="bg1"/>
                </a:solidFill>
                <a:latin typeface="Verdana" panose="020B0604030504040204" pitchFamily="34" charset="0"/>
                <a:ea typeface="Verdana" panose="020B0604030504040204" pitchFamily="34" charset="0"/>
              </a:rPr>
              <a:t>SVM para</a:t>
            </a:r>
          </a:p>
          <a:p>
            <a:pPr>
              <a:lnSpc>
                <a:spcPct val="120000"/>
              </a:lnSpc>
            </a:pPr>
            <a:r>
              <a:rPr lang="en-US" sz="3200" smtClean="0">
                <a:solidFill>
                  <a:schemeClr val="bg1"/>
                </a:solidFill>
                <a:latin typeface="Verdana" panose="020B0604030504040204" pitchFamily="34" charset="0"/>
                <a:ea typeface="Verdana" panose="020B0604030504040204" pitchFamily="34" charset="0"/>
              </a:rPr>
              <a:t>  </a:t>
            </a:r>
            <a:r>
              <a:rPr lang="en-US" sz="3200" b="1" smtClean="0">
                <a:solidFill>
                  <a:schemeClr val="bg1"/>
                </a:solidFill>
                <a:latin typeface="Verdana" panose="020B0604030504040204" pitchFamily="34" charset="0"/>
                <a:ea typeface="Verdana" panose="020B0604030504040204" pitchFamily="34" charset="0"/>
              </a:rPr>
              <a:t>Regresión</a:t>
            </a:r>
            <a:endParaRPr lang="en-US" sz="3200" b="1">
              <a:solidFill>
                <a:schemeClr val="bg1"/>
              </a:solidFill>
              <a:latin typeface="Verdana" panose="020B0604030504040204" pitchFamily="34" charset="0"/>
              <a:ea typeface="Verdana" panose="020B0604030504040204" pitchFamily="34" charset="0"/>
            </a:endParaRPr>
          </a:p>
        </p:txBody>
      </p:sp>
      <p:pic>
        <p:nvPicPr>
          <p:cNvPr id="16" name="Imagen 15">
            <a:extLst>
              <a:ext uri="{FF2B5EF4-FFF2-40B4-BE49-F238E27FC236}">
                <a16:creationId xmlns="" xmlns:a16="http://schemas.microsoft.com/office/drawing/2014/main" id="{918BE3F6-2B34-DF49-AD70-22B60E063FFE}"/>
              </a:ext>
            </a:extLst>
          </p:cNvPr>
          <p:cNvPicPr>
            <a:picLocks noChangeAspect="1"/>
          </p:cNvPicPr>
          <p:nvPr/>
        </p:nvPicPr>
        <p:blipFill>
          <a:blip r:embed="rId3"/>
          <a:stretch>
            <a:fillRect/>
          </a:stretch>
        </p:blipFill>
        <p:spPr>
          <a:xfrm>
            <a:off x="5059860" y="1924912"/>
            <a:ext cx="904197" cy="904197"/>
          </a:xfrm>
          <a:prstGeom prst="rect">
            <a:avLst/>
          </a:prstGeom>
        </p:spPr>
      </p:pic>
      <p:sp>
        <p:nvSpPr>
          <p:cNvPr id="17" name="CuadroTexto 16">
            <a:extLst>
              <a:ext uri="{FF2B5EF4-FFF2-40B4-BE49-F238E27FC236}">
                <a16:creationId xmlns="" xmlns:a16="http://schemas.microsoft.com/office/drawing/2014/main" id="{C0285ECB-D34D-8859-0ADE-AC23D07D9364}"/>
              </a:ext>
            </a:extLst>
          </p:cNvPr>
          <p:cNvSpPr txBox="1"/>
          <p:nvPr/>
        </p:nvSpPr>
        <p:spPr>
          <a:xfrm>
            <a:off x="5284017" y="2100224"/>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1</a:t>
            </a:r>
          </a:p>
        </p:txBody>
      </p:sp>
      <p:pic>
        <p:nvPicPr>
          <p:cNvPr id="18" name="Imagen 17">
            <a:extLst>
              <a:ext uri="{FF2B5EF4-FFF2-40B4-BE49-F238E27FC236}">
                <a16:creationId xmlns="" xmlns:a16="http://schemas.microsoft.com/office/drawing/2014/main" id="{ACE3F0FA-4DDC-8E75-5822-72FE79C58011}"/>
              </a:ext>
            </a:extLst>
          </p:cNvPr>
          <p:cNvPicPr>
            <a:picLocks noChangeAspect="1"/>
          </p:cNvPicPr>
          <p:nvPr/>
        </p:nvPicPr>
        <p:blipFill>
          <a:blip r:embed="rId4"/>
          <a:stretch>
            <a:fillRect/>
          </a:stretch>
        </p:blipFill>
        <p:spPr>
          <a:xfrm>
            <a:off x="4983167" y="1868115"/>
            <a:ext cx="1025710" cy="1025710"/>
          </a:xfrm>
          <a:prstGeom prst="rect">
            <a:avLst/>
          </a:prstGeom>
        </p:spPr>
      </p:pic>
      <p:pic>
        <p:nvPicPr>
          <p:cNvPr id="19" name="Imagen 18">
            <a:extLst>
              <a:ext uri="{FF2B5EF4-FFF2-40B4-BE49-F238E27FC236}">
                <a16:creationId xmlns="" xmlns:a16="http://schemas.microsoft.com/office/drawing/2014/main" id="{C470FEBD-4040-5CA5-DA5B-F30A00D0B3CE}"/>
              </a:ext>
            </a:extLst>
          </p:cNvPr>
          <p:cNvPicPr>
            <a:picLocks noChangeAspect="1"/>
          </p:cNvPicPr>
          <p:nvPr/>
        </p:nvPicPr>
        <p:blipFill>
          <a:blip r:embed="rId5"/>
          <a:stretch>
            <a:fillRect/>
          </a:stretch>
        </p:blipFill>
        <p:spPr>
          <a:xfrm>
            <a:off x="5041321" y="3606281"/>
            <a:ext cx="904197" cy="904197"/>
          </a:xfrm>
          <a:prstGeom prst="rect">
            <a:avLst/>
          </a:prstGeom>
        </p:spPr>
      </p:pic>
      <p:sp>
        <p:nvSpPr>
          <p:cNvPr id="20" name="CuadroTexto 19">
            <a:extLst>
              <a:ext uri="{FF2B5EF4-FFF2-40B4-BE49-F238E27FC236}">
                <a16:creationId xmlns="" xmlns:a16="http://schemas.microsoft.com/office/drawing/2014/main" id="{9631FF68-5510-0247-3DEA-10E2B5C6A41B}"/>
              </a:ext>
            </a:extLst>
          </p:cNvPr>
          <p:cNvSpPr txBox="1"/>
          <p:nvPr/>
        </p:nvSpPr>
        <p:spPr>
          <a:xfrm>
            <a:off x="5276070" y="377680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2</a:t>
            </a:r>
          </a:p>
        </p:txBody>
      </p:sp>
      <p:pic>
        <p:nvPicPr>
          <p:cNvPr id="21" name="Imagen 20">
            <a:extLst>
              <a:ext uri="{FF2B5EF4-FFF2-40B4-BE49-F238E27FC236}">
                <a16:creationId xmlns="" xmlns:a16="http://schemas.microsoft.com/office/drawing/2014/main" id="{3B21D814-A1DA-5494-38AC-F317C331A56F}"/>
              </a:ext>
            </a:extLst>
          </p:cNvPr>
          <p:cNvPicPr>
            <a:picLocks noChangeAspect="1"/>
          </p:cNvPicPr>
          <p:nvPr/>
        </p:nvPicPr>
        <p:blipFill>
          <a:blip r:embed="rId4"/>
          <a:stretch>
            <a:fillRect/>
          </a:stretch>
        </p:blipFill>
        <p:spPr>
          <a:xfrm>
            <a:off x="4972900" y="3544691"/>
            <a:ext cx="1025710" cy="1025710"/>
          </a:xfrm>
          <a:prstGeom prst="rect">
            <a:avLst/>
          </a:prstGeom>
        </p:spPr>
      </p:pic>
      <p:pic>
        <p:nvPicPr>
          <p:cNvPr id="22" name="Imagen 21">
            <a:extLst>
              <a:ext uri="{FF2B5EF4-FFF2-40B4-BE49-F238E27FC236}">
                <a16:creationId xmlns="" xmlns:a16="http://schemas.microsoft.com/office/drawing/2014/main" id="{D9483A57-9496-6E39-ABF6-15977EE4787C}"/>
              </a:ext>
            </a:extLst>
          </p:cNvPr>
          <p:cNvPicPr>
            <a:picLocks noChangeAspect="1"/>
          </p:cNvPicPr>
          <p:nvPr/>
        </p:nvPicPr>
        <p:blipFill>
          <a:blip r:embed="rId6"/>
          <a:stretch>
            <a:fillRect/>
          </a:stretch>
        </p:blipFill>
        <p:spPr>
          <a:xfrm>
            <a:off x="5049239" y="5250817"/>
            <a:ext cx="904197" cy="904197"/>
          </a:xfrm>
          <a:prstGeom prst="rect">
            <a:avLst/>
          </a:prstGeom>
        </p:spPr>
      </p:pic>
      <p:sp>
        <p:nvSpPr>
          <p:cNvPr id="23" name="CuadroTexto 22">
            <a:extLst>
              <a:ext uri="{FF2B5EF4-FFF2-40B4-BE49-F238E27FC236}">
                <a16:creationId xmlns="" xmlns:a16="http://schemas.microsoft.com/office/drawing/2014/main" id="{4E33BC98-A8A0-020B-00A1-E8EA4045C9E6}"/>
              </a:ext>
            </a:extLst>
          </p:cNvPr>
          <p:cNvSpPr txBox="1"/>
          <p:nvPr/>
        </p:nvSpPr>
        <p:spPr>
          <a:xfrm>
            <a:off x="5281167" y="543132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24" name="Imagen 23">
            <a:extLst>
              <a:ext uri="{FF2B5EF4-FFF2-40B4-BE49-F238E27FC236}">
                <a16:creationId xmlns="" xmlns:a16="http://schemas.microsoft.com/office/drawing/2014/main" id="{C7EFE2C8-1DD4-FFA1-D1F4-DC7F353B047E}"/>
              </a:ext>
            </a:extLst>
          </p:cNvPr>
          <p:cNvPicPr>
            <a:picLocks noChangeAspect="1"/>
          </p:cNvPicPr>
          <p:nvPr/>
        </p:nvPicPr>
        <p:blipFill>
          <a:blip r:embed="rId4"/>
          <a:stretch>
            <a:fillRect/>
          </a:stretch>
        </p:blipFill>
        <p:spPr>
          <a:xfrm>
            <a:off x="4974809" y="5192170"/>
            <a:ext cx="1025710" cy="1025710"/>
          </a:xfrm>
          <a:prstGeom prst="rect">
            <a:avLst/>
          </a:prstGeom>
        </p:spPr>
      </p:pic>
      <p:pic>
        <p:nvPicPr>
          <p:cNvPr id="3" name="Imagen 2">
            <a:extLst>
              <a:ext uri="{FF2B5EF4-FFF2-40B4-BE49-F238E27FC236}">
                <a16:creationId xmlns="" xmlns:a16="http://schemas.microsoft.com/office/drawing/2014/main" id="{12DF4FC5-51F1-97FB-DA3A-3DB4C01D1FB6}"/>
              </a:ext>
            </a:extLst>
          </p:cNvPr>
          <p:cNvPicPr>
            <a:picLocks noChangeAspect="1"/>
          </p:cNvPicPr>
          <p:nvPr/>
        </p:nvPicPr>
        <p:blipFill>
          <a:blip r:embed="rId7"/>
          <a:stretch>
            <a:fillRect/>
          </a:stretch>
        </p:blipFill>
        <p:spPr>
          <a:xfrm>
            <a:off x="73107" y="2100224"/>
            <a:ext cx="5014215" cy="47577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00067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 xmlns:a16="http://schemas.microsoft.com/office/drawing/2014/main" id="{C7AF1B1A-EC24-0110-EC27-DA8D856D19E1}"/>
              </a:ext>
            </a:extLst>
          </p:cNvPr>
          <p:cNvPicPr>
            <a:picLocks noChangeAspect="1"/>
          </p:cNvPicPr>
          <p:nvPr/>
        </p:nvPicPr>
        <p:blipFill rotWithShape="1">
          <a:blip r:embed="rId2"/>
          <a:srcRect t="15236"/>
          <a:stretch/>
        </p:blipFill>
        <p:spPr>
          <a:xfrm>
            <a:off x="0" y="-24731"/>
            <a:ext cx="12192000" cy="6882732"/>
          </a:xfrm>
          <a:prstGeom prst="rect">
            <a:avLst/>
          </a:prstGeom>
        </p:spPr>
      </p:pic>
      <p:sp>
        <p:nvSpPr>
          <p:cNvPr id="10" name="Rectángulo 9">
            <a:extLst>
              <a:ext uri="{FF2B5EF4-FFF2-40B4-BE49-F238E27FC236}">
                <a16:creationId xmlns="" xmlns:a16="http://schemas.microsoft.com/office/drawing/2014/main" id="{42C0FB70-06CB-BDFF-7E17-EF3997616BEE}"/>
              </a:ext>
            </a:extLst>
          </p:cNvPr>
          <p:cNvSpPr/>
          <p:nvPr/>
        </p:nvSpPr>
        <p:spPr>
          <a:xfrm>
            <a:off x="0" y="-24731"/>
            <a:ext cx="12188952" cy="6882732"/>
          </a:xfrm>
          <a:prstGeom prst="rect">
            <a:avLst/>
          </a:prstGeom>
          <a:gradFill flip="none" rotWithShape="1">
            <a:gsLst>
              <a:gs pos="0">
                <a:srgbClr val="C125B7">
                  <a:alpha val="0"/>
                </a:srgbClr>
              </a:gs>
              <a:gs pos="49000">
                <a:srgbClr val="5E146C">
                  <a:alpha val="50250"/>
                </a:srgbClr>
              </a:gs>
              <a:gs pos="81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 xmlns:a16="http://schemas.microsoft.com/office/drawing/2014/main" id="{D5FD1066-7FA1-9BF9-22F0-F52B6DDCD8D0}"/>
              </a:ext>
            </a:extLst>
          </p:cNvPr>
          <p:cNvSpPr>
            <a:spLocks noGrp="1"/>
          </p:cNvSpPr>
          <p:nvPr>
            <p:ph type="ctrTitle"/>
          </p:nvPr>
        </p:nvSpPr>
        <p:spPr>
          <a:xfrm>
            <a:off x="800723" y="660401"/>
            <a:ext cx="6314452" cy="1040808"/>
          </a:xfrm>
        </p:spPr>
        <p:txBody>
          <a:bodyPr anchor="t">
            <a:normAutofit fontScale="90000"/>
          </a:bodyPr>
          <a:lstStyle/>
          <a:p>
            <a:pPr algn="l"/>
            <a:r>
              <a:rPr lang="es-MX" sz="3733" b="1" smtClean="0">
                <a:solidFill>
                  <a:schemeClr val="bg1"/>
                </a:solidFill>
                <a:latin typeface="Verdana" panose="020B0604030504040204" pitchFamily="34" charset="0"/>
                <a:ea typeface="Verdana" panose="020B0604030504040204" pitchFamily="34" charset="0"/>
                <a:cs typeface="Verdana" panose="020B0604030504040204" pitchFamily="34" charset="0"/>
              </a:rPr>
              <a:t>Diferencias entre</a:t>
            </a:r>
            <a:br>
              <a:rPr lang="es-MX" sz="3733"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sz="3733"/>
              <a:t> </a:t>
            </a:r>
            <a:r>
              <a:rPr lang="es-MX" sz="3733" smtClean="0"/>
              <a:t> </a:t>
            </a:r>
            <a:r>
              <a:rPr lang="es-MX" sz="3733" b="1" smtClean="0">
                <a:solidFill>
                  <a:schemeClr val="bg1"/>
                </a:solidFill>
                <a:latin typeface="Verdana" panose="020B0604030504040204" pitchFamily="34" charset="0"/>
                <a:ea typeface="Verdana" panose="020B0604030504040204" pitchFamily="34" charset="0"/>
                <a:cs typeface="Verdana" panose="020B0604030504040204" pitchFamily="34" charset="0"/>
              </a:rPr>
              <a:t>Regresión Lineal y SVR</a:t>
            </a:r>
            <a:endParaRPr lang="es-MX" sz="3733"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Arco 35">
            <a:extLst>
              <a:ext uri="{FF2B5EF4-FFF2-40B4-BE49-F238E27FC236}">
                <a16:creationId xmlns="" xmlns:a16="http://schemas.microsoft.com/office/drawing/2014/main" id="{462996D0-D04F-8360-029E-CC48C6BB96BE}"/>
              </a:ext>
            </a:extLst>
          </p:cNvPr>
          <p:cNvSpPr/>
          <p:nvPr/>
        </p:nvSpPr>
        <p:spPr>
          <a:xfrm>
            <a:off x="3139547" y="978717"/>
            <a:ext cx="4912743" cy="4912743"/>
          </a:xfrm>
          <a:prstGeom prst="arc">
            <a:avLst>
              <a:gd name="adj1" fmla="val 16200000"/>
              <a:gd name="adj2" fmla="val 9210926"/>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37" name="Elipse 36">
            <a:extLst>
              <a:ext uri="{FF2B5EF4-FFF2-40B4-BE49-F238E27FC236}">
                <a16:creationId xmlns="" xmlns:a16="http://schemas.microsoft.com/office/drawing/2014/main" id="{09FBE510-9164-4338-F786-7A596CD55599}"/>
              </a:ext>
            </a:extLst>
          </p:cNvPr>
          <p:cNvSpPr/>
          <p:nvPr/>
        </p:nvSpPr>
        <p:spPr>
          <a:xfrm>
            <a:off x="5516526" y="886959"/>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8" name="Rectángulo redondeado 37">
            <a:extLst>
              <a:ext uri="{FF2B5EF4-FFF2-40B4-BE49-F238E27FC236}">
                <a16:creationId xmlns="" xmlns:a16="http://schemas.microsoft.com/office/drawing/2014/main" id="{6448D5F6-8BCD-B74F-E66B-7BEDFE605133}"/>
              </a:ext>
            </a:extLst>
          </p:cNvPr>
          <p:cNvSpPr/>
          <p:nvPr/>
        </p:nvSpPr>
        <p:spPr>
          <a:xfrm>
            <a:off x="7416801" y="2827087"/>
            <a:ext cx="3961543" cy="2159840"/>
          </a:xfrm>
          <a:prstGeom prst="roundRect">
            <a:avLst>
              <a:gd name="adj" fmla="val 19911"/>
            </a:avLst>
          </a:prstGeom>
          <a:solidFill>
            <a:schemeClr val="bg1">
              <a:lumMod val="95000"/>
            </a:schemeClr>
          </a:solidFill>
          <a:ln>
            <a:noFill/>
          </a:ln>
          <a:effectLst>
            <a:outerShdw blurRad="274801" dist="165363"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9" name="Rectángulo redondeado 38">
            <a:extLst>
              <a:ext uri="{FF2B5EF4-FFF2-40B4-BE49-F238E27FC236}">
                <a16:creationId xmlns="" xmlns:a16="http://schemas.microsoft.com/office/drawing/2014/main" id="{D7830C00-6181-592B-F3BA-18F5BC4DD36A}"/>
              </a:ext>
            </a:extLst>
          </p:cNvPr>
          <p:cNvSpPr/>
          <p:nvPr/>
        </p:nvSpPr>
        <p:spPr>
          <a:xfrm>
            <a:off x="7403866" y="2827087"/>
            <a:ext cx="3974477" cy="798131"/>
          </a:xfrm>
          <a:prstGeom prst="roundRect">
            <a:avLst>
              <a:gd name="adj" fmla="val 50000"/>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0" name="Subtítulo 2">
            <a:extLst>
              <a:ext uri="{FF2B5EF4-FFF2-40B4-BE49-F238E27FC236}">
                <a16:creationId xmlns="" xmlns:a16="http://schemas.microsoft.com/office/drawing/2014/main" id="{2170B44C-1CC9-287A-7B47-AF6711A3B985}"/>
              </a:ext>
            </a:extLst>
          </p:cNvPr>
          <p:cNvSpPr txBox="1">
            <a:spLocks/>
          </p:cNvSpPr>
          <p:nvPr/>
        </p:nvSpPr>
        <p:spPr>
          <a:xfrm>
            <a:off x="7575739" y="3816083"/>
            <a:ext cx="3633271" cy="1031124"/>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 objetivo es que los errores no superen un umbral establecido.</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Subtítulo 2">
            <a:extLst>
              <a:ext uri="{FF2B5EF4-FFF2-40B4-BE49-F238E27FC236}">
                <a16:creationId xmlns="" xmlns:a16="http://schemas.microsoft.com/office/drawing/2014/main" id="{574F22F8-240F-5F7A-4212-3A2E01BE7BCD}"/>
              </a:ext>
            </a:extLst>
          </p:cNvPr>
          <p:cNvSpPr txBox="1">
            <a:spLocks/>
          </p:cNvSpPr>
          <p:nvPr/>
        </p:nvSpPr>
        <p:spPr>
          <a:xfrm>
            <a:off x="8330959" y="3069541"/>
            <a:ext cx="1922860" cy="363075"/>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SVR</a:t>
            </a:r>
            <a:endParaRPr lang="es-MX" sz="1200"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Rectángulo redondeado 41">
            <a:extLst>
              <a:ext uri="{FF2B5EF4-FFF2-40B4-BE49-F238E27FC236}">
                <a16:creationId xmlns="" xmlns:a16="http://schemas.microsoft.com/office/drawing/2014/main" id="{4A9721F1-8486-FABF-47D5-5D4E06D3706F}"/>
              </a:ext>
            </a:extLst>
          </p:cNvPr>
          <p:cNvSpPr/>
          <p:nvPr/>
        </p:nvSpPr>
        <p:spPr>
          <a:xfrm>
            <a:off x="813658" y="2827087"/>
            <a:ext cx="3961543" cy="2159840"/>
          </a:xfrm>
          <a:prstGeom prst="roundRect">
            <a:avLst>
              <a:gd name="adj" fmla="val 19911"/>
            </a:avLst>
          </a:prstGeom>
          <a:solidFill>
            <a:schemeClr val="bg1">
              <a:lumMod val="95000"/>
            </a:schemeClr>
          </a:solidFill>
          <a:ln>
            <a:noFill/>
          </a:ln>
          <a:effectLst>
            <a:outerShdw blurRad="274801" dist="165363"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3" name="Rectángulo redondeado 42">
            <a:extLst>
              <a:ext uri="{FF2B5EF4-FFF2-40B4-BE49-F238E27FC236}">
                <a16:creationId xmlns="" xmlns:a16="http://schemas.microsoft.com/office/drawing/2014/main" id="{2E3356D6-06A9-FDCA-3F43-B334A4D29198}"/>
              </a:ext>
            </a:extLst>
          </p:cNvPr>
          <p:cNvSpPr/>
          <p:nvPr/>
        </p:nvSpPr>
        <p:spPr>
          <a:xfrm>
            <a:off x="800723" y="2827087"/>
            <a:ext cx="3974477" cy="798131"/>
          </a:xfrm>
          <a:prstGeom prst="roundRect">
            <a:avLst>
              <a:gd name="adj" fmla="val 50000"/>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4" name="Subtítulo 2">
            <a:extLst>
              <a:ext uri="{FF2B5EF4-FFF2-40B4-BE49-F238E27FC236}">
                <a16:creationId xmlns="" xmlns:a16="http://schemas.microsoft.com/office/drawing/2014/main" id="{00BE97F6-7CEF-AEEC-C48E-B910863AF22C}"/>
              </a:ext>
            </a:extLst>
          </p:cNvPr>
          <p:cNvSpPr txBox="1">
            <a:spLocks/>
          </p:cNvSpPr>
          <p:nvPr/>
        </p:nvSpPr>
        <p:spPr>
          <a:xfrm>
            <a:off x="972597" y="3816083"/>
            <a:ext cx="3633271" cy="1031124"/>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Se intenta minimizar el error entre la predicción y los datos reales.</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Subtítulo 2">
            <a:extLst>
              <a:ext uri="{FF2B5EF4-FFF2-40B4-BE49-F238E27FC236}">
                <a16:creationId xmlns="" xmlns:a16="http://schemas.microsoft.com/office/drawing/2014/main" id="{EEAA9840-1DE0-DCF3-3422-9AA8880E3B61}"/>
              </a:ext>
            </a:extLst>
          </p:cNvPr>
          <p:cNvSpPr txBox="1">
            <a:spLocks/>
          </p:cNvSpPr>
          <p:nvPr/>
        </p:nvSpPr>
        <p:spPr>
          <a:xfrm>
            <a:off x="1727817" y="3069541"/>
            <a:ext cx="1922860" cy="363075"/>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Regresión Lineal</a:t>
            </a:r>
            <a:endParaRPr lang="es-MX" sz="1200"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Elipse 51">
            <a:extLst>
              <a:ext uri="{FF2B5EF4-FFF2-40B4-BE49-F238E27FC236}">
                <a16:creationId xmlns="" xmlns:a16="http://schemas.microsoft.com/office/drawing/2014/main" id="{D089F680-7193-7D5A-EFD8-1BA8B267AC3A}"/>
              </a:ext>
            </a:extLst>
          </p:cNvPr>
          <p:cNvSpPr/>
          <p:nvPr/>
        </p:nvSpPr>
        <p:spPr>
          <a:xfrm>
            <a:off x="4219439" y="5407250"/>
            <a:ext cx="386428" cy="38642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57220696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4" descr="Patrón de fondo&#10;&#10;Descripción generada automáticamente">
            <a:extLst>
              <a:ext uri="{FF2B5EF4-FFF2-40B4-BE49-F238E27FC236}">
                <a16:creationId xmlns="" xmlns:a16="http://schemas.microsoft.com/office/drawing/2014/main" id="{97C89B70-EF02-7CD2-8BA6-A8D10423ABE3}"/>
              </a:ext>
            </a:extLst>
          </p:cNvPr>
          <p:cNvPicPr>
            <a:picLocks noChangeAspect="1"/>
          </p:cNvPicPr>
          <p:nvPr/>
        </p:nvPicPr>
        <p:blipFill>
          <a:blip r:embed="rId2"/>
          <a:stretch>
            <a:fillRect/>
          </a:stretch>
        </p:blipFill>
        <p:spPr>
          <a:xfrm>
            <a:off x="-7137" y="-34179"/>
            <a:ext cx="12201084" cy="6926360"/>
          </a:xfrm>
          <a:prstGeom prst="rect">
            <a:avLst/>
          </a:prstGeom>
        </p:spPr>
      </p:pic>
      <p:sp>
        <p:nvSpPr>
          <p:cNvPr id="5" name="Elipse 4">
            <a:extLst>
              <a:ext uri="{FF2B5EF4-FFF2-40B4-BE49-F238E27FC236}">
                <a16:creationId xmlns="" xmlns:a16="http://schemas.microsoft.com/office/drawing/2014/main" id="{0F317218-5C09-7C8D-95AF-3CF18A8ADE15}"/>
              </a:ext>
            </a:extLst>
          </p:cNvPr>
          <p:cNvSpPr/>
          <p:nvPr/>
        </p:nvSpPr>
        <p:spPr>
          <a:xfrm>
            <a:off x="10738993" y="5712401"/>
            <a:ext cx="447066" cy="447066"/>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2" name="Imagen 1">
            <a:extLst>
              <a:ext uri="{FF2B5EF4-FFF2-40B4-BE49-F238E27FC236}">
                <a16:creationId xmlns="" xmlns:a16="http://schemas.microsoft.com/office/drawing/2014/main" id="{85016D0E-40C7-21A4-2C35-1FA39C6BAAFB}"/>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7" name="Título 1">
            <a:extLst>
              <a:ext uri="{FF2B5EF4-FFF2-40B4-BE49-F238E27FC236}">
                <a16:creationId xmlns="" xmlns:a16="http://schemas.microsoft.com/office/drawing/2014/main" id="{1D6ADDBA-23A0-3F0C-A751-4D27B1186164}"/>
              </a:ext>
            </a:extLst>
          </p:cNvPr>
          <p:cNvSpPr txBox="1">
            <a:spLocks/>
          </p:cNvSpPr>
          <p:nvPr/>
        </p:nvSpPr>
        <p:spPr>
          <a:xfrm>
            <a:off x="27984" y="3216602"/>
            <a:ext cx="10359029"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Support Vector Machine</a:t>
            </a:r>
            <a:endParaRPr lang="es-ES" sz="8800" dirty="0"/>
          </a:p>
          <a:p>
            <a:endParaRPr lang="es-MX" sz="8800" dirty="0"/>
          </a:p>
        </p:txBody>
      </p:sp>
      <p:grpSp>
        <p:nvGrpSpPr>
          <p:cNvPr id="9" name="Grupo 8">
            <a:extLst>
              <a:ext uri="{FF2B5EF4-FFF2-40B4-BE49-F238E27FC236}">
                <a16:creationId xmlns="" xmlns:a16="http://schemas.microsoft.com/office/drawing/2014/main" id="{40ED7E97-64A8-D976-0F29-1DEF8801A401}"/>
              </a:ext>
            </a:extLst>
          </p:cNvPr>
          <p:cNvGrpSpPr/>
          <p:nvPr/>
        </p:nvGrpSpPr>
        <p:grpSpPr>
          <a:xfrm>
            <a:off x="823585" y="2605523"/>
            <a:ext cx="5216215" cy="1469944"/>
            <a:chOff x="2782153" y="1879316"/>
            <a:chExt cx="3912161" cy="1102458"/>
          </a:xfrm>
        </p:grpSpPr>
        <p:sp>
          <p:nvSpPr>
            <p:cNvPr id="10" name="Título 1">
              <a:extLst>
                <a:ext uri="{FF2B5EF4-FFF2-40B4-BE49-F238E27FC236}">
                  <a16:creationId xmlns="" xmlns:a16="http://schemas.microsoft.com/office/drawing/2014/main" id="{57AE4584-CD8A-2B27-4640-94E79BA9B4CA}"/>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Support Vector Machine</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11" name="Conector recto 10">
              <a:extLst>
                <a:ext uri="{FF2B5EF4-FFF2-40B4-BE49-F238E27FC236}">
                  <a16:creationId xmlns="" xmlns:a16="http://schemas.microsoft.com/office/drawing/2014/main" id="{9C4F81BE-0190-2D19-F467-34129404F5B8}"/>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4084852"/>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19785"/>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Support Vector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Machine (SVM)</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26" name="Rectangle 68">
            <a:extLst>
              <a:ext uri="{FF2B5EF4-FFF2-40B4-BE49-F238E27FC236}">
                <a16:creationId xmlns="" xmlns:a16="http://schemas.microsoft.com/office/drawing/2014/main" id="{2E170935-075B-E9F1-39F5-718251B4ECCC}"/>
              </a:ext>
            </a:extLst>
          </p:cNvPr>
          <p:cNvSpPr/>
          <p:nvPr/>
        </p:nvSpPr>
        <p:spPr>
          <a:xfrm>
            <a:off x="7317022" y="872040"/>
            <a:ext cx="3466701" cy="480131"/>
          </a:xfrm>
          <a:prstGeom prst="rect">
            <a:avLst/>
          </a:prstGeom>
        </p:spPr>
        <p:txBody>
          <a:bodyPr wrap="square" lIns="0">
            <a:spAutoFit/>
          </a:bodyPr>
          <a:lstStyle/>
          <a:p>
            <a:pPr>
              <a:lnSpc>
                <a:spcPct val="90000"/>
              </a:lnSpc>
            </a:pPr>
            <a:r>
              <a:rPr lang="es-MX" sz="1400" smtClean="0">
                <a:solidFill>
                  <a:srgbClr val="7030A0"/>
                </a:solidFill>
                <a:latin typeface="Verdana" panose="020B0604030504040204" pitchFamily="34" charset="0"/>
                <a:ea typeface="Verdana" panose="020B0604030504040204" pitchFamily="34" charset="0"/>
                <a:cs typeface="Verdana" panose="020B0604030504040204" pitchFamily="34" charset="0"/>
              </a:rPr>
              <a:t>Generalmente se utilizan para problemas de Clasificación</a:t>
            </a:r>
          </a:p>
        </p:txBody>
      </p:sp>
      <p:pic>
        <p:nvPicPr>
          <p:cNvPr id="4" name="Picture 3"/>
          <p:cNvPicPr>
            <a:picLocks noChangeAspect="1"/>
          </p:cNvPicPr>
          <p:nvPr/>
        </p:nvPicPr>
        <p:blipFill>
          <a:blip r:embed="rId3"/>
          <a:stretch>
            <a:fillRect/>
          </a:stretch>
        </p:blipFill>
        <p:spPr>
          <a:xfrm>
            <a:off x="1508878" y="2111244"/>
            <a:ext cx="9319978" cy="4097626"/>
          </a:xfrm>
          <a:prstGeom prst="rect">
            <a:avLst/>
          </a:prstGeom>
        </p:spPr>
      </p:pic>
      <p:sp>
        <p:nvSpPr>
          <p:cNvPr id="27" name="TextBox 26"/>
          <p:cNvSpPr txBox="1"/>
          <p:nvPr/>
        </p:nvSpPr>
        <p:spPr>
          <a:xfrm>
            <a:off x="10142189" y="6531430"/>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81907458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redondeado 19">
            <a:extLst>
              <a:ext uri="{FF2B5EF4-FFF2-40B4-BE49-F238E27FC236}">
                <a16:creationId xmlns="" xmlns:a16="http://schemas.microsoft.com/office/drawing/2014/main" id="{BF09CAA8-8053-E0A6-DC26-426D1F02D061}"/>
              </a:ext>
            </a:extLst>
          </p:cNvPr>
          <p:cNvSpPr/>
          <p:nvPr/>
        </p:nvSpPr>
        <p:spPr>
          <a:xfrm>
            <a:off x="800723" y="1978935"/>
            <a:ext cx="2345479" cy="3802635"/>
          </a:xfrm>
          <a:prstGeom prst="roundRect">
            <a:avLst>
              <a:gd name="adj" fmla="val 20297"/>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 xmlns:a16="http://schemas.microsoft.com/office/drawing/2014/main"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Support Vector </a:t>
            </a:r>
            <a:b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   Machine</a:t>
            </a:r>
            <a:endParaRPr lang="es-MX" sz="2800" b="1">
              <a:solidFill>
                <a:srgbClr val="C228B4"/>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 xmlns:a16="http://schemas.microsoft.com/office/drawing/2014/main" id="{3DFC87B0-799A-C4EE-D680-F89FA1274BED}"/>
              </a:ext>
            </a:extLst>
          </p:cNvPr>
          <p:cNvSpPr>
            <a:spLocks noGrp="1"/>
          </p:cNvSpPr>
          <p:nvPr>
            <p:ph type="subTitle" idx="4294967295"/>
          </p:nvPr>
        </p:nvSpPr>
        <p:spPr>
          <a:xfrm>
            <a:off x="1040582" y="2451100"/>
            <a:ext cx="1903413" cy="2832100"/>
          </a:xfrm>
        </p:spPr>
        <p:txBody>
          <a:bodyPr>
            <a:normAutofit lnSpcReduction="10000"/>
          </a:bodyPr>
          <a:lstStyle/>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Es un algoritmo que clasifica los datos, mediante la búsqueda de un separador.</a:t>
            </a:r>
          </a:p>
          <a:p>
            <a:pPr marL="0" indent="0">
              <a:lnSpc>
                <a:spcPct val="110000"/>
              </a:lnSpc>
              <a:buNone/>
            </a:pPr>
            <a:r>
              <a:rPr lang="es-MX" sz="1400" smtClean="0"/>
              <a:t>1. Mapea los datos a un espacio de dimensión superior.</a:t>
            </a:r>
          </a:p>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2. Busca un separador.</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2"/>
          <a:stretch>
            <a:fillRect/>
          </a:stretch>
        </p:blipFill>
        <p:spPr>
          <a:xfrm>
            <a:off x="4676775" y="712193"/>
            <a:ext cx="7038976" cy="2533484"/>
          </a:xfrm>
          <a:prstGeom prst="rect">
            <a:avLst/>
          </a:prstGeom>
        </p:spPr>
      </p:pic>
      <p:pic>
        <p:nvPicPr>
          <p:cNvPr id="6" name="Picture 5"/>
          <p:cNvPicPr>
            <a:picLocks noChangeAspect="1"/>
          </p:cNvPicPr>
          <p:nvPr/>
        </p:nvPicPr>
        <p:blipFill>
          <a:blip r:embed="rId3"/>
          <a:stretch>
            <a:fillRect/>
          </a:stretch>
        </p:blipFill>
        <p:spPr>
          <a:xfrm>
            <a:off x="5762548" y="3495269"/>
            <a:ext cx="4467378" cy="3096436"/>
          </a:xfrm>
          <a:prstGeom prst="rect">
            <a:avLst/>
          </a:prstGeom>
        </p:spPr>
      </p:pic>
      <p:sp>
        <p:nvSpPr>
          <p:cNvPr id="23" name="TextBox 22"/>
          <p:cNvSpPr txBox="1"/>
          <p:nvPr/>
        </p:nvSpPr>
        <p:spPr>
          <a:xfrm>
            <a:off x="10142189" y="6517142"/>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5954184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redondeado 19">
            <a:extLst>
              <a:ext uri="{FF2B5EF4-FFF2-40B4-BE49-F238E27FC236}">
                <a16:creationId xmlns="" xmlns:a16="http://schemas.microsoft.com/office/drawing/2014/main" id="{BF09CAA8-8053-E0A6-DC26-426D1F02D061}"/>
              </a:ext>
            </a:extLst>
          </p:cNvPr>
          <p:cNvSpPr/>
          <p:nvPr/>
        </p:nvSpPr>
        <p:spPr>
          <a:xfrm>
            <a:off x="800723" y="1978935"/>
            <a:ext cx="2345479" cy="3802635"/>
          </a:xfrm>
          <a:prstGeom prst="roundRect">
            <a:avLst>
              <a:gd name="adj" fmla="val 20297"/>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 xmlns:a16="http://schemas.microsoft.com/office/drawing/2014/main"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Support Vector </a:t>
            </a:r>
            <a:b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   Machine</a:t>
            </a:r>
            <a:endParaRPr lang="es-MX" sz="2800" b="1">
              <a:solidFill>
                <a:srgbClr val="C228B4"/>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 xmlns:a16="http://schemas.microsoft.com/office/drawing/2014/main" id="{3DFC87B0-799A-C4EE-D680-F89FA1274BED}"/>
              </a:ext>
            </a:extLst>
          </p:cNvPr>
          <p:cNvSpPr>
            <a:spLocks noGrp="1"/>
          </p:cNvSpPr>
          <p:nvPr>
            <p:ph type="subTitle" idx="4294967295"/>
          </p:nvPr>
        </p:nvSpPr>
        <p:spPr>
          <a:xfrm>
            <a:off x="1040582" y="2451100"/>
            <a:ext cx="1903413" cy="2832100"/>
          </a:xfrm>
        </p:spPr>
        <p:txBody>
          <a:bodyPr>
            <a:normAutofit lnSpcReduction="10000"/>
          </a:bodyPr>
          <a:lstStyle/>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Es un algoritmo que clasifica los datos, mediante la búsqueda de un separador.</a:t>
            </a:r>
          </a:p>
          <a:p>
            <a:pPr marL="0" indent="0">
              <a:lnSpc>
                <a:spcPct val="110000"/>
              </a:lnSpc>
              <a:buNone/>
            </a:pPr>
            <a:r>
              <a:rPr lang="es-MX" sz="1400" smtClean="0"/>
              <a:t>1. Mapea los datos a un espacio de dimensión superior.</a:t>
            </a:r>
          </a:p>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2. Busca un separador.</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2"/>
          <a:stretch>
            <a:fillRect/>
          </a:stretch>
        </p:blipFill>
        <p:spPr>
          <a:xfrm>
            <a:off x="4676775" y="712193"/>
            <a:ext cx="7038976" cy="2533484"/>
          </a:xfrm>
          <a:prstGeom prst="rect">
            <a:avLst/>
          </a:prstGeom>
        </p:spPr>
      </p:pic>
      <p:pic>
        <p:nvPicPr>
          <p:cNvPr id="2" name="Picture 1"/>
          <p:cNvPicPr>
            <a:picLocks noChangeAspect="1"/>
          </p:cNvPicPr>
          <p:nvPr/>
        </p:nvPicPr>
        <p:blipFill>
          <a:blip r:embed="rId3"/>
          <a:stretch>
            <a:fillRect/>
          </a:stretch>
        </p:blipFill>
        <p:spPr>
          <a:xfrm>
            <a:off x="6375732" y="3500438"/>
            <a:ext cx="3926810" cy="2734648"/>
          </a:xfrm>
          <a:prstGeom prst="rect">
            <a:avLst/>
          </a:prstGeom>
        </p:spPr>
      </p:pic>
      <p:sp>
        <p:nvSpPr>
          <p:cNvPr id="8" name="TextBox 7"/>
          <p:cNvSpPr txBox="1"/>
          <p:nvPr/>
        </p:nvSpPr>
        <p:spPr>
          <a:xfrm>
            <a:off x="10142189" y="6517142"/>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088565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6</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Mapeo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Datos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26" name="Rectangle 68">
            <a:extLst>
              <a:ext uri="{FF2B5EF4-FFF2-40B4-BE49-F238E27FC236}">
                <a16:creationId xmlns="" xmlns:a16="http://schemas.microsoft.com/office/drawing/2014/main" id="{2E170935-075B-E9F1-39F5-718251B4ECCC}"/>
              </a:ext>
            </a:extLst>
          </p:cNvPr>
          <p:cNvSpPr/>
          <p:nvPr/>
        </p:nvSpPr>
        <p:spPr>
          <a:xfrm>
            <a:off x="7317026" y="872040"/>
            <a:ext cx="3466701" cy="480131"/>
          </a:xfrm>
          <a:prstGeom prst="rect">
            <a:avLst/>
          </a:prstGeom>
        </p:spPr>
        <p:txBody>
          <a:bodyPr wrap="square" lIns="0">
            <a:spAutoFit/>
          </a:bodyPr>
          <a:lstStyle/>
          <a:p>
            <a:pPr>
              <a:lnSpc>
                <a:spcPct val="90000"/>
              </a:lnSpc>
            </a:pPr>
            <a:r>
              <a:rPr lang="es-MX" sz="1400" smtClean="0">
                <a:solidFill>
                  <a:srgbClr val="7030A0"/>
                </a:solidFill>
                <a:latin typeface="Verdana" panose="020B0604030504040204" pitchFamily="34" charset="0"/>
                <a:ea typeface="Verdana" panose="020B0604030504040204" pitchFamily="34" charset="0"/>
                <a:cs typeface="Verdana" panose="020B0604030504040204" pitchFamily="34" charset="0"/>
              </a:rPr>
              <a:t>Se aplica una función (kernel) a los datos</a:t>
            </a:r>
          </a:p>
        </p:txBody>
      </p:sp>
      <p:pic>
        <p:nvPicPr>
          <p:cNvPr id="5" name="Picture 4"/>
          <p:cNvPicPr>
            <a:picLocks noChangeAspect="1"/>
          </p:cNvPicPr>
          <p:nvPr/>
        </p:nvPicPr>
        <p:blipFill>
          <a:blip r:embed="rId3"/>
          <a:stretch>
            <a:fillRect/>
          </a:stretch>
        </p:blipFill>
        <p:spPr>
          <a:xfrm>
            <a:off x="1395811" y="2395901"/>
            <a:ext cx="9375454" cy="3689238"/>
          </a:xfrm>
          <a:prstGeom prst="rect">
            <a:avLst/>
          </a:prstGeom>
        </p:spPr>
      </p:pic>
      <p:sp>
        <p:nvSpPr>
          <p:cNvPr id="11" name="TextBox 10"/>
          <p:cNvSpPr txBox="1"/>
          <p:nvPr/>
        </p:nvSpPr>
        <p:spPr>
          <a:xfrm>
            <a:off x="10142189" y="6517142"/>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3518331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redondeado 19">
            <a:extLst>
              <a:ext uri="{FF2B5EF4-FFF2-40B4-BE49-F238E27FC236}">
                <a16:creationId xmlns="" xmlns:a16="http://schemas.microsoft.com/office/drawing/2014/main" id="{BF09CAA8-8053-E0A6-DC26-426D1F02D061}"/>
              </a:ext>
            </a:extLst>
          </p:cNvPr>
          <p:cNvSpPr/>
          <p:nvPr/>
        </p:nvSpPr>
        <p:spPr>
          <a:xfrm>
            <a:off x="800723" y="1978935"/>
            <a:ext cx="2345479" cy="3802635"/>
          </a:xfrm>
          <a:prstGeom prst="roundRect">
            <a:avLst>
              <a:gd name="adj" fmla="val 20297"/>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 xmlns:a16="http://schemas.microsoft.com/office/drawing/2014/main"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Búsqueda del Separador</a:t>
            </a:r>
            <a:b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   (Hiperplano)</a:t>
            </a:r>
            <a:endParaRPr lang="es-MX" sz="2800" b="1">
              <a:solidFill>
                <a:srgbClr val="C228B4"/>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 xmlns:a16="http://schemas.microsoft.com/office/drawing/2014/main" id="{3DFC87B0-799A-C4EE-D680-F89FA1274BED}"/>
              </a:ext>
            </a:extLst>
          </p:cNvPr>
          <p:cNvSpPr>
            <a:spLocks noGrp="1"/>
          </p:cNvSpPr>
          <p:nvPr>
            <p:ph type="subTitle" idx="4294967295"/>
          </p:nvPr>
        </p:nvSpPr>
        <p:spPr>
          <a:xfrm>
            <a:off x="1040582" y="2451100"/>
            <a:ext cx="1903413" cy="2832100"/>
          </a:xfrm>
        </p:spPr>
        <p:txBody>
          <a:bodyPr>
            <a:normAutofit/>
          </a:bodyPr>
          <a:lstStyle/>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Se busca el hiperplano que cuenta con la mayor separación entre las clases (margen).</a:t>
            </a:r>
          </a:p>
          <a:p>
            <a:pPr marL="0" indent="0">
              <a:lnSpc>
                <a:spcPct val="110000"/>
              </a:lnSpc>
              <a:buNone/>
            </a:pPr>
            <a:r>
              <a:rPr lang="es-MX" sz="1400" smtClean="0"/>
              <a:t>Los datos mas cercanos al hiperplano son llamados vectores de soporte.</a:t>
            </a:r>
            <a:endPar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endParaRPr>
          </a:p>
          <a:p>
            <a:pPr marL="0" indent="0">
              <a:lnSpc>
                <a:spcPct val="110000"/>
              </a:lnSpc>
              <a:buNone/>
            </a:pP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3848100" y="1705445"/>
            <a:ext cx="7734300" cy="4597926"/>
          </a:xfrm>
          <a:prstGeom prst="rect">
            <a:avLst/>
          </a:prstGeom>
        </p:spPr>
      </p:pic>
      <p:sp>
        <p:nvSpPr>
          <p:cNvPr id="8" name="TextBox 7"/>
          <p:cNvSpPr txBox="1"/>
          <p:nvPr/>
        </p:nvSpPr>
        <p:spPr>
          <a:xfrm>
            <a:off x="10142189" y="6517142"/>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6635514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redondeado 19">
            <a:extLst>
              <a:ext uri="{FF2B5EF4-FFF2-40B4-BE49-F238E27FC236}">
                <a16:creationId xmlns="" xmlns:a16="http://schemas.microsoft.com/office/drawing/2014/main" id="{BF09CAA8-8053-E0A6-DC26-426D1F02D061}"/>
              </a:ext>
            </a:extLst>
          </p:cNvPr>
          <p:cNvSpPr/>
          <p:nvPr/>
        </p:nvSpPr>
        <p:spPr>
          <a:xfrm>
            <a:off x="800723" y="1978935"/>
            <a:ext cx="2345479" cy="3802635"/>
          </a:xfrm>
          <a:prstGeom prst="roundRect">
            <a:avLst>
              <a:gd name="adj" fmla="val 20297"/>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 xmlns:a16="http://schemas.microsoft.com/office/drawing/2014/main"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Búsqueda del Separador</a:t>
            </a:r>
            <a:b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   (Hiperplano)</a:t>
            </a:r>
            <a:endParaRPr lang="es-MX" sz="2800" b="1">
              <a:solidFill>
                <a:srgbClr val="C228B4"/>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 xmlns:a16="http://schemas.microsoft.com/office/drawing/2014/main" id="{3DFC87B0-799A-C4EE-D680-F89FA1274BED}"/>
              </a:ext>
            </a:extLst>
          </p:cNvPr>
          <p:cNvSpPr>
            <a:spLocks noGrp="1"/>
          </p:cNvSpPr>
          <p:nvPr>
            <p:ph type="subTitle" idx="4294967295"/>
          </p:nvPr>
        </p:nvSpPr>
        <p:spPr>
          <a:xfrm>
            <a:off x="1040582" y="2451100"/>
            <a:ext cx="1903413" cy="2832100"/>
          </a:xfrm>
        </p:spPr>
        <p:txBody>
          <a:bodyPr>
            <a:normAutofit fontScale="92500" lnSpcReduction="20000"/>
          </a:bodyPr>
          <a:lstStyle/>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Cada vector de soporte tiene su propia ecuación.</a:t>
            </a:r>
          </a:p>
          <a:p>
            <a:pPr marL="0" indent="0">
              <a:lnSpc>
                <a:spcPct val="110000"/>
              </a:lnSpc>
              <a:buNone/>
            </a:pPr>
            <a:r>
              <a:rPr lang="es-MX" sz="1400" smtClean="0"/>
              <a:t>La salida del algoritmo son los valores de W y b</a:t>
            </a:r>
          </a:p>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Los datos se asignan a la clase correspondiente, dependiendo si están arriba o debajo del hiperplano</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p:cNvSpPr txBox="1"/>
          <p:nvPr/>
        </p:nvSpPr>
        <p:spPr>
          <a:xfrm>
            <a:off x="10142189" y="6517142"/>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pic>
        <p:nvPicPr>
          <p:cNvPr id="3" name="Picture 2"/>
          <p:cNvPicPr>
            <a:picLocks noChangeAspect="1"/>
          </p:cNvPicPr>
          <p:nvPr/>
        </p:nvPicPr>
        <p:blipFill>
          <a:blip r:embed="rId2"/>
          <a:stretch>
            <a:fillRect/>
          </a:stretch>
        </p:blipFill>
        <p:spPr>
          <a:xfrm>
            <a:off x="4591050" y="2127259"/>
            <a:ext cx="7067550" cy="4146532"/>
          </a:xfrm>
          <a:prstGeom prst="rect">
            <a:avLst/>
          </a:prstGeom>
        </p:spPr>
      </p:pic>
      <p:pic>
        <p:nvPicPr>
          <p:cNvPr id="5" name="Picture 4"/>
          <p:cNvPicPr>
            <a:picLocks noChangeAspect="1"/>
          </p:cNvPicPr>
          <p:nvPr/>
        </p:nvPicPr>
        <p:blipFill>
          <a:blip r:embed="rId3"/>
          <a:stretch>
            <a:fillRect/>
          </a:stretch>
        </p:blipFill>
        <p:spPr>
          <a:xfrm>
            <a:off x="6405561" y="917209"/>
            <a:ext cx="4124328" cy="1126714"/>
          </a:xfrm>
          <a:prstGeom prst="rect">
            <a:avLst/>
          </a:prstGeom>
        </p:spPr>
      </p:pic>
    </p:spTree>
    <p:extLst>
      <p:ext uri="{BB962C8B-B14F-4D97-AF65-F5344CB8AC3E}">
        <p14:creationId xmlns:p14="http://schemas.microsoft.com/office/powerpoint/2010/main" val="114301084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F7BFBC26-9625-D5A1-F20C-96B4744C8121}"/>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8D606105-B8C3-0393-1749-40D8A2A92694}"/>
              </a:ext>
            </a:extLst>
          </p:cNvPr>
          <p:cNvSpPr txBox="1">
            <a:spLocks/>
          </p:cNvSpPr>
          <p:nvPr/>
        </p:nvSpPr>
        <p:spPr>
          <a:xfrm>
            <a:off x="27984" y="3216602"/>
            <a:ext cx="9027941" cy="1292933"/>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SVM para Regresión</a:t>
            </a:r>
            <a:endParaRPr lang="es-ES" sz="8800" dirty="0"/>
          </a:p>
          <a:p>
            <a:endParaRPr lang="es-MX" sz="8800" dirty="0"/>
          </a:p>
        </p:txBody>
      </p:sp>
      <p:grpSp>
        <p:nvGrpSpPr>
          <p:cNvPr id="3" name="Grupo 2">
            <a:extLst>
              <a:ext uri="{FF2B5EF4-FFF2-40B4-BE49-F238E27FC236}">
                <a16:creationId xmlns="" xmlns:a16="http://schemas.microsoft.com/office/drawing/2014/main" id="{18F56F26-9C1E-2E41-5156-8B6067E0C46C}"/>
              </a:ext>
            </a:extLst>
          </p:cNvPr>
          <p:cNvGrpSpPr/>
          <p:nvPr/>
        </p:nvGrpSpPr>
        <p:grpSpPr>
          <a:xfrm>
            <a:off x="823585" y="2605523"/>
            <a:ext cx="5216215" cy="1469944"/>
            <a:chOff x="2782153" y="1879316"/>
            <a:chExt cx="3912161" cy="1102458"/>
          </a:xfrm>
        </p:grpSpPr>
        <p:sp>
          <p:nvSpPr>
            <p:cNvPr id="4" name="Título 1">
              <a:extLst>
                <a:ext uri="{FF2B5EF4-FFF2-40B4-BE49-F238E27FC236}">
                  <a16:creationId xmlns="" xmlns:a16="http://schemas.microsoft.com/office/drawing/2014/main" id="{7C8B73C6-CDD0-AE1A-1860-6FB3A3030D63}"/>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SVM para Regresión</a:t>
              </a:r>
              <a:endParaRPr lang="es-ES" sz="4267" dirty="0">
                <a:solidFill>
                  <a:schemeClr val="bg1"/>
                </a:solidFill>
                <a:ea typeface="+mj-lt"/>
                <a:cs typeface="+mj-lt"/>
              </a:endParaRPr>
            </a:p>
            <a:p>
              <a:endParaRPr lang="es-MX" sz="4800" b="1" dirty="0">
                <a:solidFill>
                  <a:schemeClr val="bg1"/>
                </a:solidFill>
                <a:latin typeface="Verdana"/>
                <a:ea typeface="Verdana"/>
                <a:cs typeface="Verdana" panose="020B0604030504040204" pitchFamily="34" charset="0"/>
              </a:endParaRPr>
            </a:p>
          </p:txBody>
        </p:sp>
        <p:cxnSp>
          <p:nvCxnSpPr>
            <p:cNvPr id="7" name="Conector recto 6">
              <a:extLst>
                <a:ext uri="{FF2B5EF4-FFF2-40B4-BE49-F238E27FC236}">
                  <a16:creationId xmlns="" xmlns:a16="http://schemas.microsoft.com/office/drawing/2014/main" id="{36EF4781-55D2-FAC9-7A25-D97ADF2346E7}"/>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1239579"/>
      </p:ext>
    </p:extLst>
  </p:cSld>
  <p:clrMapOvr>
    <a:masterClrMapping/>
  </p:clrMapOvr>
  <p:transition spd="slow">
    <p:randomBar dir="vert"/>
  </p:transition>
  <p:timing>
    <p:tnLst>
      <p:par>
        <p:cTn id="1" dur="indefinite" restart="never" nodeType="tmRoot"/>
      </p:par>
    </p:tnLst>
  </p:timing>
</p:sld>
</file>

<file path=ppt/theme/theme1.xml><?xml version="1.0" encoding="utf-8"?>
<a:theme xmlns:a="http://schemas.openxmlformats.org/drawingml/2006/main" name="Tema de Office">
  <a:themeElements>
    <a:clrScheme name="Axity 40">
      <a:dk1>
        <a:srgbClr val="3C0F53"/>
      </a:dk1>
      <a:lt1>
        <a:srgbClr val="FFFFFF"/>
      </a:lt1>
      <a:dk2>
        <a:srgbClr val="3C0F53"/>
      </a:dk2>
      <a:lt2>
        <a:srgbClr val="E7E6E6"/>
      </a:lt2>
      <a:accent1>
        <a:srgbClr val="C026B7"/>
      </a:accent1>
      <a:accent2>
        <a:srgbClr val="F03454"/>
      </a:accent2>
      <a:accent3>
        <a:srgbClr val="FF7E2E"/>
      </a:accent3>
      <a:accent4>
        <a:srgbClr val="0DC8FD"/>
      </a:accent4>
      <a:accent5>
        <a:srgbClr val="1EBBAC"/>
      </a:accent5>
      <a:accent6>
        <a:srgbClr val="C7C9C6"/>
      </a:accent6>
      <a:hlink>
        <a:srgbClr val="B036B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file>

<file path=customXml/item3.xml><?xml version="1.0" encoding="utf-8"?>
<ct:contentTypeSchema xmlns:ct="http://schemas.microsoft.com/office/2006/metadata/contentType" xmlns:ma="http://schemas.microsoft.com/office/2006/metadata/properties/metaAttributes" ct:_="" ma:_="" ma:contentTypeName="Documento CentralAxity" ma:contentTypeID="0x0101005A854A2E6B3FC44BBB7F26F86BC45764002E846109D8A79B4CB1EC976CD11B6E35" ma:contentTypeVersion="50" ma:contentTypeDescription="Documento incorporado a las directivas de la CentralAxity" ma:contentTypeScope="" ma:versionID="597f588e411d17887b088d4f21d28ad0">
  <xsd:schema xmlns:xsd="http://www.w3.org/2001/XMLSchema" xmlns:xs="http://www.w3.org/2001/XMLSchema" xmlns:p="http://schemas.microsoft.com/office/2006/metadata/properties" xmlns:ns1="http://schemas.microsoft.com/sharepoint/v3" xmlns:ns2="0d112806-a571-4b5c-9687-83175e2be7e0" xmlns:ns3="5715b14d-6155-4883-b773-4a6f0b526cee" xmlns:ns4="494b7d94-68f9-41b0-9fd8-f8ea6ae98d38" targetNamespace="http://schemas.microsoft.com/office/2006/metadata/properties" ma:root="true" ma:fieldsID="02c9543a257ef598f71b0847a18c2884" ns1:_="" ns2:_="" ns3:_="" ns4:_="">
    <xsd:import namespace="http://schemas.microsoft.com/sharepoint/v3"/>
    <xsd:import namespace="0d112806-a571-4b5c-9687-83175e2be7e0"/>
    <xsd:import namespace="5715b14d-6155-4883-b773-4a6f0b526cee"/>
    <xsd:import namespace="494b7d94-68f9-41b0-9fd8-f8ea6ae98d38"/>
    <xsd:element name="properties">
      <xsd:complexType>
        <xsd:sequence>
          <xsd:element name="documentManagement">
            <xsd:complexType>
              <xsd:all>
                <xsd:element ref="ns2:Título_x0020__x0028_CentralAxity_x0029_"/>
                <xsd:element ref="ns2:VersionDocumento"/>
                <xsd:element ref="ns2:FechaUltimaActualizacion"/>
                <xsd:element ref="ns2:PeriodoVigenciaOp"/>
                <xsd:element ref="ns2:EstatusVigenciaRetencion"/>
                <xsd:element ref="ns2:BanderaAviso" minOccurs="0"/>
                <xsd:element ref="ns2:Acciones" minOccurs="0"/>
                <xsd:element ref="ns2:TaxCatchAllLabel" minOccurs="0"/>
                <xsd:element ref="ns2:ebe43492e85446a78a91ba8fc80b6dc0" minOccurs="0"/>
                <xsd:element ref="ns2:p99903d2540a45ee9a3299a0b877a2fa" minOccurs="0"/>
                <xsd:element ref="ns2:h4dfef7ba72949018326fb9ce4d0a291" minOccurs="0"/>
                <xsd:element ref="ns2:p7c0553556804494a200f658a7be40bb" minOccurs="0"/>
                <xsd:element ref="ns2:h5ed8971cb164a0da78e87f7bb125ff3" minOccurs="0"/>
                <xsd:element ref="ns2:jf7e3681a28b49cbb02ac7c0053f9030" minOccurs="0"/>
                <xsd:element ref="ns2:TaxCatchAll" minOccurs="0"/>
                <xsd:element ref="ns2:j14b7e14421c46c7bd9164aa7bc27f64"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4:MediaServiceDateTaken" minOccurs="0"/>
                <xsd:element ref="ns1:_dlc_ExpireDateSaved" minOccurs="0"/>
                <xsd:element ref="ns1:_dlc_ExpireDat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39" nillable="true" ma:displayName="Fecha de expiración original" ma:hidden="true" ma:internalName="_dlc_ExpireDateSaved" ma:readOnly="true">
      <xsd:simpleType>
        <xsd:restriction base="dms:DateTime"/>
      </xsd:simpleType>
    </xsd:element>
    <xsd:element name="_dlc_ExpireDate" ma:index="40" nillable="true" ma:displayName="Fecha de expiración"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d112806-a571-4b5c-9687-83175e2be7e0" elementFormDefault="qualified">
    <xsd:import namespace="http://schemas.microsoft.com/office/2006/documentManagement/types"/>
    <xsd:import namespace="http://schemas.microsoft.com/office/infopath/2007/PartnerControls"/>
    <xsd:element name="Título_x0020__x0028_CentralAxity_x0029_" ma:index="2" ma:displayName="Definición" ma:description="Describir brevemente el contenido" ma:internalName="T_x00ed_tulo_x0020__x0028_CentralAxity_x0029_" ma:readOnly="false">
      <xsd:simpleType>
        <xsd:restriction base="dms:Text">
          <xsd:maxLength value="255"/>
        </xsd:restriction>
      </xsd:simpleType>
    </xsd:element>
    <xsd:element name="VersionDocumento" ma:index="9" ma:displayName="Versión del documento" ma:decimals="0" ma:default="1" ma:description="Número de versión del documento." ma:internalName="VersionDocumento" ma:percentage="FALSE">
      <xsd:simpleType>
        <xsd:restriction base="dms:Number">
          <xsd:maxInclusive value="1000"/>
          <xsd:minInclusive value="1"/>
        </xsd:restriction>
      </xsd:simpleType>
    </xsd:element>
    <xsd:element name="FechaUltimaActualizacion" ma:index="11" ma:displayName="Fecha de última actualización" ma:default="[today]" ma:description="Fecha en que se actualizó el contenido por última vez" ma:format="DateOnly" ma:internalName="FechaUltimaActualizacion" ma:readOnly="false">
      <xsd:simpleType>
        <xsd:restriction base="dms:DateTime"/>
      </xsd:simpleType>
    </xsd:element>
    <xsd:element name="PeriodoVigenciaOp" ma:index="12" ma:displayName="Periodo de vigencia" ma:default="5 años" ma:description="Periodo de tiempo que el contenido estará vigente." ma:format="Dropdown" ma:internalName="PeriodoVigenciaOp" ma:readOnly="false">
      <xsd:simpleType>
        <xsd:restriction base="dms:Choice">
          <xsd:enumeration value="1 año"/>
          <xsd:enumeration value="2 años"/>
          <xsd:enumeration value="3 años"/>
          <xsd:enumeration value="4 años"/>
          <xsd:enumeration value="5 años"/>
        </xsd:restriction>
      </xsd:simpleType>
    </xsd:element>
    <xsd:element name="EstatusVigenciaRetencion" ma:index="15" ma:displayName="Estatus de vigencia" ma:default="En proceso" ma:internalName="EstatusVigenciaRetencion">
      <xsd:simpleType>
        <xsd:restriction base="dms:Text">
          <xsd:maxLength value="255"/>
        </xsd:restriction>
      </xsd:simpleType>
    </xsd:element>
    <xsd:element name="BanderaAviso" ma:index="16" nillable="true" ma:displayName="BanderaAviso" ma:decimals="0" ma:default="0" ma:hidden="true" ma:internalName="BanderaAviso" ma:readOnly="false">
      <xsd:simpleType>
        <xsd:restriction base="dms:Number">
          <xsd:maxInclusive value="100"/>
          <xsd:minInclusive value="0"/>
        </xsd:restriction>
      </xsd:simpleType>
    </xsd:element>
    <xsd:element name="Acciones" ma:index="17" nillable="true" ma:displayName="Acciones" ma:internalName="Acciones">
      <xsd:simpleType>
        <xsd:restriction base="dms:Text">
          <xsd:maxLength value="255"/>
        </xsd:restriction>
      </xsd:simpleType>
    </xsd:element>
    <xsd:element name="TaxCatchAllLabel" ma:index="18" nillable="true" ma:displayName="Columna global de taxonomía1" ma:hidden="true" ma:list="{8a74aa2b-cc93-453e-853c-82bde55467de}" ma:internalName="TaxCatchAllLabel" ma:readOnly="true" ma:showField="CatchAllDataLabel"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ebe43492e85446a78a91ba8fc80b6dc0" ma:index="19" ma:taxonomy="true" ma:internalName="ebe43492e85446a78a91ba8fc80b6dc0" ma:taxonomyFieldName="Categoria" ma:displayName="Categoría (CentralAxity)" ma:default="" ma:fieldId="{ebe43492-e854-46a7-8a91-ba8fc80b6dc0}" ma:sspId="7d7b1480-d8f3-4987-8da2-8dad9cc58bf4" ma:termSetId="6a5f4494-53d5-46f5-94a7-0e5d676e4be8" ma:anchorId="00000000-0000-0000-0000-000000000000" ma:open="false" ma:isKeyword="false">
      <xsd:complexType>
        <xsd:sequence>
          <xsd:element ref="pc:Terms" minOccurs="0" maxOccurs="1"/>
        </xsd:sequence>
      </xsd:complexType>
    </xsd:element>
    <xsd:element name="p99903d2540a45ee9a3299a0b877a2fa" ma:index="23" nillable="true" ma:taxonomy="true" ma:internalName="p99903d2540a45ee9a3299a0b877a2fa" ma:taxonomyFieldName="EtiquetadoInformacion" ma:displayName="Etiquetado de la información" ma:default="54;#Uso interno y/o público|394084ff-5794-49bc-be44-73be0f39b062" ma:fieldId="{999903d2-540a-45ee-9a32-99a0b877a2fa}" ma:sspId="7d7b1480-d8f3-4987-8da2-8dad9cc58bf4" ma:termSetId="8c5e7f31-bdde-4496-8edf-31d1a946a011" ma:anchorId="00000000-0000-0000-0000-000000000000" ma:open="false" ma:isKeyword="false">
      <xsd:complexType>
        <xsd:sequence>
          <xsd:element ref="pc:Terms" minOccurs="0" maxOccurs="1"/>
        </xsd:sequence>
      </xsd:complexType>
    </xsd:element>
    <xsd:element name="h4dfef7ba72949018326fb9ce4d0a291" ma:index="24" ma:taxonomy="true" ma:internalName="h4dfef7ba72949018326fb9ce4d0a291" ma:taxonomyFieldName="ContextoDeCreacion" ma:displayName="Grupo de contenido" ma:default="" ma:fieldId="{14dfef7b-a729-4901-8326-fb9ce4d0a291}" ma:sspId="7d7b1480-d8f3-4987-8da2-8dad9cc58bf4" ma:termSetId="0b036005-0c6d-418f-a4ef-99b8f903b538" ma:anchorId="00000000-0000-0000-0000-000000000000" ma:open="false" ma:isKeyword="false">
      <xsd:complexType>
        <xsd:sequence>
          <xsd:element ref="pc:Terms" minOccurs="0" maxOccurs="1"/>
        </xsd:sequence>
      </xsd:complexType>
    </xsd:element>
    <xsd:element name="p7c0553556804494a200f658a7be40bb" ma:index="26" nillable="true" ma:taxonomy="true" ma:internalName="p7c0553556804494a200f658a7be40bb" ma:taxonomyFieldName="Etiquetas" ma:displayName="Etiquetas" ma:default="" ma:fieldId="{97c05535-5680-4494-a200-f658a7be40bb}" ma:taxonomyMulti="true" ma:sspId="7d7b1480-d8f3-4987-8da2-8dad9cc58bf4" ma:termSetId="f0829a0e-adbe-45e2-9666-06f61d66c346" ma:anchorId="00000000-0000-0000-0000-000000000000" ma:open="true" ma:isKeyword="false">
      <xsd:complexType>
        <xsd:sequence>
          <xsd:element ref="pc:Terms" minOccurs="0" maxOccurs="1"/>
        </xsd:sequence>
      </xsd:complexType>
    </xsd:element>
    <xsd:element name="h5ed8971cb164a0da78e87f7bb125ff3" ma:index="28" ma:taxonomy="true" ma:internalName="h5ed8971cb164a0da78e87f7bb125ff3" ma:taxonomyFieldName="Responsable" ma:displayName="Responsable del mantenimiento (email)" ma:default="" ma:fieldId="{15ed8971-cb16-4a0d-a78e-87f7bb125ff3}" ma:taxonomyMulti="true" ma:sspId="7d7b1480-d8f3-4987-8da2-8dad9cc58bf4" ma:termSetId="e2ea1645-1ab8-4e4f-8fb1-0c6c700eb1fd" ma:anchorId="00000000-0000-0000-0000-000000000000" ma:open="false" ma:isKeyword="false">
      <xsd:complexType>
        <xsd:sequence>
          <xsd:element ref="pc:Terms" minOccurs="0" maxOccurs="1"/>
        </xsd:sequence>
      </xsd:complexType>
    </xsd:element>
    <xsd:element name="jf7e3681a28b49cbb02ac7c0053f9030" ma:index="29" ma:taxonomy="true" ma:internalName="jf7e3681a28b49cbb02ac7c0053f9030" ma:taxonomyFieldName="Subcategoria" ma:displayName="Subcategoría" ma:default="" ma:fieldId="{3f7e3681-a28b-49cb-b02a-c7c0053f9030}" ma:sspId="7d7b1480-d8f3-4987-8da2-8dad9cc58bf4" ma:termSetId="a0986154-0eb8-45a9-97b1-e312e2a935d3" ma:anchorId="00000000-0000-0000-0000-000000000000" ma:open="false" ma:isKeyword="false">
      <xsd:complexType>
        <xsd:sequence>
          <xsd:element ref="pc:Terms" minOccurs="0" maxOccurs="1"/>
        </xsd:sequence>
      </xsd:complexType>
    </xsd:element>
    <xsd:element name="TaxCatchAll" ma:index="31" nillable="true" ma:displayName="Columna global de taxonomía" ma:hidden="true" ma:list="{8a74aa2b-cc93-453e-853c-82bde55467de}" ma:internalName="TaxCatchAll" ma:showField="CatchAllData"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j14b7e14421c46c7bd9164aa7bc27f64" ma:index="32" ma:taxonomy="true" ma:internalName="j14b7e14421c46c7bd9164aa7bc27f64" ma:taxonomyFieldName="Ambito" ma:displayName="Ámbito" ma:default="" ma:fieldId="{314b7e14-421c-46c7-bd91-64aa7bc27f64}" ma:sspId="7d7b1480-d8f3-4987-8da2-8dad9cc58bf4" ma:termSetId="b5b1779a-d019-4422-aad3-db77cdcc02e0"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15b14d-6155-4883-b773-4a6f0b526cee" elementFormDefault="qualified">
    <xsd:import namespace="http://schemas.microsoft.com/office/2006/documentManagement/types"/>
    <xsd:import namespace="http://schemas.microsoft.com/office/infopath/2007/PartnerControls"/>
    <xsd:element name="MediaServiceMetadata" ma:index="33" nillable="true" ma:displayName="MediaServiceMetadata" ma:hidden="true" ma:internalName="MediaServiceMetadata" ma:readOnly="true">
      <xsd:simpleType>
        <xsd:restriction base="dms:Note"/>
      </xsd:simpleType>
    </xsd:element>
    <xsd:element name="MediaServiceFastMetadata" ma:index="34" nillable="true" ma:displayName="MediaServiceFastMetadata" ma:hidden="true" ma:internalName="MediaServiceFastMetadata" ma:readOnly="true">
      <xsd:simpleType>
        <xsd:restriction base="dms:Note"/>
      </xsd:simpleType>
    </xsd:element>
    <xsd:element name="MediaServiceAutoTags" ma:index="35" nillable="true" ma:displayName="Tags" ma:internalName="MediaServiceAutoTags"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4b7d94-68f9-41b0-9fd8-f8ea6ae98d38" elementFormDefault="qualified">
    <xsd:import namespace="http://schemas.microsoft.com/office/2006/documentManagement/types"/>
    <xsd:import namespace="http://schemas.microsoft.com/office/infopath/2007/PartnerControls"/>
    <xsd:element name="MediaServiceDateTaken" ma:index="38" nillable="true" ma:displayName="MediaServiceDateTaken" ma:hidden="true" ma:internalName="MediaServiceDateTaken" ma:readOnly="true">
      <xsd:simpleType>
        <xsd:restriction base="dms:Text"/>
      </xsd:simpleType>
    </xsd:element>
    <xsd:element name="MediaServiceOCR" ma:index="4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TaxCatchAll xmlns="0d112806-a571-4b5c-9687-83175e2be7e0">
      <Value>100</Value>
      <Value>410</Value>
      <Value>3</Value>
      <Value>2</Value>
      <Value>54</Value>
      <Value>85</Value>
    </TaxCatchAll>
    <jf7e3681a28b49cbb02ac7c0053f9030 xmlns="0d112806-a571-4b5c-9687-83175e2be7e0">
      <Terms xmlns="http://schemas.microsoft.com/office/infopath/2007/PartnerControls">
        <TermInfo xmlns="http://schemas.microsoft.com/office/infopath/2007/PartnerControls">
          <TermName xmlns="http://schemas.microsoft.com/office/infopath/2007/PartnerControls">Artefactos de marca</TermName>
          <TermId xmlns="http://schemas.microsoft.com/office/infopath/2007/PartnerControls">8ee79862-260e-4ece-b336-79e88acc770f</TermId>
        </TermInfo>
      </Terms>
    </jf7e3681a28b49cbb02ac7c0053f9030>
    <EstatusVigenciaRetencion xmlns="0d112806-a571-4b5c-9687-83175e2be7e0">En proceso</EstatusVigenciaRetencion>
    <BanderaAviso xmlns="0d112806-a571-4b5c-9687-83175e2be7e0">0</BanderaAviso>
    <p7c0553556804494a200f658a7be40bb xmlns="0d112806-a571-4b5c-9687-83175e2be7e0">
      <Terms xmlns="http://schemas.microsoft.com/office/infopath/2007/PartnerControls"/>
    </p7c0553556804494a200f658a7be40bb>
    <p99903d2540a45ee9a3299a0b877a2fa xmlns="0d112806-a571-4b5c-9687-83175e2be7e0">
      <Terms xmlns="http://schemas.microsoft.com/office/infopath/2007/PartnerControls">
        <TermInfo xmlns="http://schemas.microsoft.com/office/infopath/2007/PartnerControls">
          <TermName xmlns="http://schemas.microsoft.com/office/infopath/2007/PartnerControls">Uso interno</TermName>
          <TermId xmlns="http://schemas.microsoft.com/office/infopath/2007/PartnerControls">394084ff-5794-49bc-be44-73be0f39b062</TermId>
        </TermInfo>
      </Terms>
    </p99903d2540a45ee9a3299a0b877a2fa>
    <h4dfef7ba72949018326fb9ce4d0a291 xmlns="0d112806-a571-4b5c-9687-83175e2be7e0">
      <Terms xmlns="http://schemas.microsoft.com/office/infopath/2007/PartnerControls">
        <TermInfo xmlns="http://schemas.microsoft.com/office/infopath/2007/PartnerControls">
          <TermName xmlns="http://schemas.microsoft.com/office/infopath/2007/PartnerControls">Plantilla</TermName>
          <TermId xmlns="http://schemas.microsoft.com/office/infopath/2007/PartnerControls">d5e1061d-919e-4442-88e7-3049796b4315</TermId>
        </TermInfo>
      </Terms>
    </h4dfef7ba72949018326fb9ce4d0a291>
    <VersionDocumento xmlns="0d112806-a571-4b5c-9687-83175e2be7e0">1</VersionDocumento>
    <PeriodoVigenciaOp xmlns="0d112806-a571-4b5c-9687-83175e2be7e0">5 años</PeriodoVigenciaOp>
    <Acciones xmlns="0d112806-a571-4b5c-9687-83175e2be7e0" xsi:nil="true"/>
    <ebe43492e85446a78a91ba8fc80b6dc0 xmlns="0d112806-a571-4b5c-9687-83175e2be7e0">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9df7ab70-40b0-4076-8e0b-a73a90c2278a</TermId>
        </TermInfo>
      </Terms>
    </ebe43492e85446a78a91ba8fc80b6dc0>
    <FechaUltimaActualizacion xmlns="0d112806-a571-4b5c-9687-83175e2be7e0">2023-04-25T05:00:00+00:00</FechaUltimaActualizacion>
    <j14b7e14421c46c7bd9164aa7bc27f64 xmlns="0d112806-a571-4b5c-9687-83175e2be7e0">
      <Terms xmlns="http://schemas.microsoft.com/office/infopath/2007/PartnerControls">
        <TermInfo xmlns="http://schemas.microsoft.com/office/infopath/2007/PartnerControls">
          <TermName xmlns="http://schemas.microsoft.com/office/infopath/2007/PartnerControls">Corporativo</TermName>
          <TermId xmlns="http://schemas.microsoft.com/office/infopath/2007/PartnerControls">71edeffe-accb-475b-a642-bfb9a76fd90b</TermId>
        </TermInfo>
      </Terms>
    </j14b7e14421c46c7bd9164aa7bc27f64>
    <Título_x0020__x0028_CentralAxity_x0029_ xmlns="0d112806-a571-4b5c-9687-83175e2be7e0">Plantilla PowerPoint Corporativa</Título_x0020__x0028_CentralAxity_x0029_>
    <h5ed8971cb164a0da78e87f7bb125ff3 xmlns="0d112806-a571-4b5c-9687-83175e2be7e0">
      <Terms xmlns="http://schemas.microsoft.com/office/infopath/2007/PartnerControls">
        <TermInfo xmlns="http://schemas.microsoft.com/office/infopath/2007/PartnerControls">
          <TermName xmlns="http://schemas.microsoft.com/office/infopath/2007/PartnerControls">sonia.reyes@axity.com</TermName>
          <TermId xmlns="http://schemas.microsoft.com/office/infopath/2007/PartnerControls">5ef0832a-0176-4c98-9fa8-63ba5e52a41a</TermId>
        </TermInfo>
      </Terms>
    </h5ed8971cb164a0da78e87f7bb125ff3>
  </documentManagement>
</p:properties>
</file>

<file path=customXml/itemProps1.xml><?xml version="1.0" encoding="utf-8"?>
<ds:datastoreItem xmlns:ds="http://schemas.openxmlformats.org/officeDocument/2006/customXml" ds:itemID="{E35C8FFE-5946-45D2-8509-5F55C5B9ED1B}">
  <ds:schemaRefs>
    <ds:schemaRef ds:uri="http://schemas.microsoft.com/sharepoint/v3/contenttype/forms"/>
  </ds:schemaRefs>
</ds:datastoreItem>
</file>

<file path=customXml/itemProps2.xml><?xml version="1.0" encoding="utf-8"?>
<ds:datastoreItem xmlns:ds="http://schemas.openxmlformats.org/officeDocument/2006/customXml" ds:itemID="{4715E428-4D5D-44BE-8CDF-D0767275E30E}">
  <ds:schemaRefs>
    <ds:schemaRef ds:uri="http://schemas.microsoft.com/sharepoint/events"/>
  </ds:schemaRefs>
</ds:datastoreItem>
</file>

<file path=customXml/itemProps3.xml><?xml version="1.0" encoding="utf-8"?>
<ds:datastoreItem xmlns:ds="http://schemas.openxmlformats.org/officeDocument/2006/customXml" ds:itemID="{F691990F-56CB-48C0-A899-B2AAEA1FE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d112806-a571-4b5c-9687-83175e2be7e0"/>
    <ds:schemaRef ds:uri="5715b14d-6155-4883-b773-4a6f0b526cee"/>
    <ds:schemaRef ds:uri="494b7d94-68f9-41b0-9fd8-f8ea6ae98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D0DF8DB-B03C-4353-B44A-DA8E261EF087}">
  <ds:schemaRefs>
    <ds:schemaRef ds:uri="http://www.w3.org/XML/1998/namespace"/>
    <ds:schemaRef ds:uri="5715b14d-6155-4883-b773-4a6f0b526cee"/>
    <ds:schemaRef ds:uri="494b7d94-68f9-41b0-9fd8-f8ea6ae98d38"/>
    <ds:schemaRef ds:uri="http://schemas.microsoft.com/office/2006/metadata/properties"/>
    <ds:schemaRef ds:uri="http://schemas.microsoft.com/office/infopath/2007/PartnerControls"/>
    <ds:schemaRef ds:uri="http://purl.org/dc/terms/"/>
    <ds:schemaRef ds:uri="0d112806-a571-4b5c-9687-83175e2be7e0"/>
    <ds:schemaRef ds:uri="http://schemas.openxmlformats.org/package/2006/metadata/core-properties"/>
    <ds:schemaRef ds:uri="http://schemas.microsoft.com/office/2006/documentManagement/types"/>
    <ds:schemaRef ds:uri="http://schemas.microsoft.com/sharepoint/v3"/>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1064</TotalTime>
  <Words>321</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Verdana</vt:lpstr>
      <vt:lpstr>Tema de Office</vt:lpstr>
      <vt:lpstr>PowerPoint Presentation</vt:lpstr>
      <vt:lpstr>PowerPoint Presentation</vt:lpstr>
      <vt:lpstr>PowerPoint Presentation</vt:lpstr>
      <vt:lpstr>Support Vector     Machine</vt:lpstr>
      <vt:lpstr>Support Vector     Machine</vt:lpstr>
      <vt:lpstr>PowerPoint Presentation</vt:lpstr>
      <vt:lpstr>Búsqueda del Separador    (Hiperplano)</vt:lpstr>
      <vt:lpstr>Búsqueda del Separador    (Hiperplano)</vt:lpstr>
      <vt:lpstr>PowerPoint Presentation</vt:lpstr>
      <vt:lpstr>PowerPoint Presentation</vt:lpstr>
      <vt:lpstr>Diferencias entre   Regresión Lineal y SVR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Gilda Alcivia García</dc:creator>
  <cp:lastModifiedBy>Claudia Sameshima</cp:lastModifiedBy>
  <cp:revision>110</cp:revision>
  <dcterms:created xsi:type="dcterms:W3CDTF">2023-04-03T19:17:52Z</dcterms:created>
  <dcterms:modified xsi:type="dcterms:W3CDTF">2023-06-23T22:59:19Z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0x0101005A854A2E6B3FC44BBB7F26F86BC45764002E846109D8A79B4CB1EC976CD11B6E35</vt:lpwstr>
  </property>
  <property fmtid="{D5CDD505-2E9C-101B-9397-08002B2CF9AE}" pid="3" name="MediaServiceImageTags">
    <vt:lpwstr/>
  </property>
  <property fmtid="{D5CDD505-2E9C-101B-9397-08002B2CF9AE}" pid="4" name="Etiquetas">
    <vt:lpwstr/>
  </property>
  <property fmtid="{D5CDD505-2E9C-101B-9397-08002B2CF9AE}" pid="5" name="_dlc_policyId">
    <vt:lpwstr/>
  </property>
  <property fmtid="{D5CDD505-2E9C-101B-9397-08002B2CF9AE}" pid="6" name="Ambito">
    <vt:lpwstr>2;#Corporativo|71edeffe-accb-475b-a642-bfb9a76fd90b</vt:lpwstr>
  </property>
  <property fmtid="{D5CDD505-2E9C-101B-9397-08002B2CF9AE}" pid="7" name="ItemRetentionFormula">
    <vt:lpwstr/>
  </property>
  <property fmtid="{D5CDD505-2E9C-101B-9397-08002B2CF9AE}" pid="8" name="Categoria">
    <vt:lpwstr>3;#Marketing|9df7ab70-40b0-4076-8e0b-a73a90c2278a</vt:lpwstr>
  </property>
  <property fmtid="{D5CDD505-2E9C-101B-9397-08002B2CF9AE}" pid="9" name="ContextoDeCreacion">
    <vt:lpwstr>85;#Plantilla|d5e1061d-919e-4442-88e7-3049796b4315</vt:lpwstr>
  </property>
  <property fmtid="{D5CDD505-2E9C-101B-9397-08002B2CF9AE}" pid="10" name="Responsable">
    <vt:lpwstr>410;#sonia.reyes@axity.com|5ef0832a-0176-4c98-9fa8-63ba5e52a41a</vt:lpwstr>
  </property>
  <property fmtid="{D5CDD505-2E9C-101B-9397-08002B2CF9AE}" pid="11" name="EtiquetadoInformacion">
    <vt:lpwstr>54;#Uso interno|394084ff-5794-49bc-be44-73be0f39b062</vt:lpwstr>
  </property>
  <property fmtid="{D5CDD505-2E9C-101B-9397-08002B2CF9AE}" pid="12" name="Subcategoria">
    <vt:lpwstr>100;#Artefactos de marca|8ee79862-260e-4ece-b336-79e88acc770f</vt:lpwstr>
  </property>
</Properties>
</file>